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</p:sldIdLst>
  <p:sldSz cy="5143500" cx="9144000"/>
  <p:notesSz cx="6858000" cy="9144000"/>
  <p:embeddedFontLst>
    <p:embeddedFont>
      <p:font typeface="Roboto Thin"/>
      <p:regular r:id="rId50"/>
      <p:bold r:id="rId51"/>
      <p:italic r:id="rId52"/>
      <p:boldItalic r:id="rId53"/>
    </p:embeddedFont>
    <p:embeddedFont>
      <p:font typeface="Roboto Black"/>
      <p:bold r:id="rId54"/>
      <p:boldItalic r:id="rId55"/>
    </p:embeddedFont>
    <p:embeddedFont>
      <p:font typeface="Roboto Medium"/>
      <p:regular r:id="rId56"/>
      <p:bold r:id="rId57"/>
      <p:italic r:id="rId58"/>
      <p:boldItalic r:id="rId59"/>
    </p:embeddedFont>
    <p:embeddedFont>
      <p:font typeface="Roboto"/>
      <p:regular r:id="rId60"/>
      <p:bold r:id="rId61"/>
      <p:italic r:id="rId62"/>
      <p:boldItalic r:id="rId63"/>
    </p:embeddedFont>
    <p:embeddedFont>
      <p:font typeface="Roboto Light"/>
      <p:regular r:id="rId64"/>
      <p:bold r:id="rId65"/>
      <p:italic r:id="rId66"/>
      <p:boldItalic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9245EDF-792B-4C8E-BAAB-E1250339608F}">
  <a:tblStyle styleId="{29245EDF-792B-4C8E-BAAB-E1250339608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Roboto-italic.fntdata"/><Relationship Id="rId61" Type="http://schemas.openxmlformats.org/officeDocument/2006/relationships/font" Target="fonts/Roboto-bold.fntdata"/><Relationship Id="rId20" Type="http://schemas.openxmlformats.org/officeDocument/2006/relationships/slide" Target="slides/slide13.xml"/><Relationship Id="rId64" Type="http://schemas.openxmlformats.org/officeDocument/2006/relationships/font" Target="fonts/RobotoLight-regular.fntdata"/><Relationship Id="rId63" Type="http://schemas.openxmlformats.org/officeDocument/2006/relationships/font" Target="fonts/Roboto-boldItalic.fntdata"/><Relationship Id="rId22" Type="http://schemas.openxmlformats.org/officeDocument/2006/relationships/slide" Target="slides/slide15.xml"/><Relationship Id="rId66" Type="http://schemas.openxmlformats.org/officeDocument/2006/relationships/font" Target="fonts/RobotoLight-italic.fntdata"/><Relationship Id="rId21" Type="http://schemas.openxmlformats.org/officeDocument/2006/relationships/slide" Target="slides/slide14.xml"/><Relationship Id="rId65" Type="http://schemas.openxmlformats.org/officeDocument/2006/relationships/font" Target="fonts/RobotoLight-bold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7" Type="http://schemas.openxmlformats.org/officeDocument/2006/relationships/font" Target="fonts/RobotoLight-boldItalic.fntdata"/><Relationship Id="rId60" Type="http://schemas.openxmlformats.org/officeDocument/2006/relationships/font" Target="fonts/Roboto-regular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RobotoThin-bold.fntdata"/><Relationship Id="rId50" Type="http://schemas.openxmlformats.org/officeDocument/2006/relationships/font" Target="fonts/RobotoThin-regular.fntdata"/><Relationship Id="rId53" Type="http://schemas.openxmlformats.org/officeDocument/2006/relationships/font" Target="fonts/RobotoThin-boldItalic.fntdata"/><Relationship Id="rId52" Type="http://schemas.openxmlformats.org/officeDocument/2006/relationships/font" Target="fonts/RobotoThin-italic.fntdata"/><Relationship Id="rId11" Type="http://schemas.openxmlformats.org/officeDocument/2006/relationships/slide" Target="slides/slide4.xml"/><Relationship Id="rId55" Type="http://schemas.openxmlformats.org/officeDocument/2006/relationships/font" Target="fonts/RobotoBlack-boldItalic.fntdata"/><Relationship Id="rId10" Type="http://schemas.openxmlformats.org/officeDocument/2006/relationships/slide" Target="slides/slide3.xml"/><Relationship Id="rId54" Type="http://schemas.openxmlformats.org/officeDocument/2006/relationships/font" Target="fonts/RobotoBlack-bold.fntdata"/><Relationship Id="rId13" Type="http://schemas.openxmlformats.org/officeDocument/2006/relationships/slide" Target="slides/slide6.xml"/><Relationship Id="rId57" Type="http://schemas.openxmlformats.org/officeDocument/2006/relationships/font" Target="fonts/RobotoMedium-bold.fntdata"/><Relationship Id="rId12" Type="http://schemas.openxmlformats.org/officeDocument/2006/relationships/slide" Target="slides/slide5.xml"/><Relationship Id="rId56" Type="http://schemas.openxmlformats.org/officeDocument/2006/relationships/font" Target="fonts/RobotoMedium-regular.fntdata"/><Relationship Id="rId15" Type="http://schemas.openxmlformats.org/officeDocument/2006/relationships/slide" Target="slides/slide8.xml"/><Relationship Id="rId59" Type="http://schemas.openxmlformats.org/officeDocument/2006/relationships/font" Target="fonts/RobotoMedium-boldItalic.fntdata"/><Relationship Id="rId14" Type="http://schemas.openxmlformats.org/officeDocument/2006/relationships/slide" Target="slides/slide7.xml"/><Relationship Id="rId58" Type="http://schemas.openxmlformats.org/officeDocument/2006/relationships/font" Target="fonts/RobotoMedium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4.png>
</file>

<file path=ppt/media/image16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6bdbd322c7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6bdbd322c7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Roboto font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Dark blue colour: </a:t>
            </a:r>
            <a:r>
              <a:rPr lang="en" sz="1050">
                <a:solidFill>
                  <a:srgbClr val="545454"/>
                </a:solidFill>
                <a:highlight>
                  <a:srgbClr val="FFFFFF"/>
                </a:highlight>
              </a:rPr>
              <a:t>#</a:t>
            </a:r>
            <a:r>
              <a:rPr lang="en"/>
              <a:t>000028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Green colour: </a:t>
            </a:r>
            <a:r>
              <a:rPr lang="en" sz="1050">
                <a:solidFill>
                  <a:srgbClr val="545454"/>
                </a:solidFill>
                <a:highlight>
                  <a:srgbClr val="FFFFFF"/>
                </a:highlight>
              </a:rPr>
              <a:t>#18ffb2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Pink colour: </a:t>
            </a:r>
            <a:r>
              <a:rPr lang="en" sz="1050">
                <a:solidFill>
                  <a:srgbClr val="545454"/>
                </a:solidFill>
                <a:highlight>
                  <a:srgbClr val="FFFFFF"/>
                </a:highlight>
              </a:rPr>
              <a:t>#</a:t>
            </a:r>
            <a:r>
              <a:rPr lang="en"/>
              <a:t>FF1864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g6bdbd322c7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" name="Google Shape;1060;g6bdbd322c7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bdbd322c7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bdbd322c7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6bdbd322c7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6bdbd322c7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6bdbd322c7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6bdbd322c7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6bdbd322c7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6bdbd322c7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6bdbd322c7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6bdbd322c7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6bdbd322c7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6bdbd322c7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6bdbd322c7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6bdbd322c7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bdbd322c7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bdbd322c7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6b631c70c9_0_1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6b631c70c9_0_1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6b631c70c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6b631c70c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why is our vision of Web3 directed toward a multi-chain future?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we should address the value of blockchains.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Blockchains can help solve trust problems.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Blockchains are public, distributed, decentralized, and individually verifiable.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as a result, echo the saying of less trust, and more truth.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multiple of them?</a:t>
            </a:r>
            <a:br>
              <a:rPr lang="en"/>
            </a:br>
            <a:r>
              <a:rPr lang="en"/>
              <a:t>Well evidence has shown that a blockchain that can do everything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can’t quite do anything the best.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Individuals blockchains which are designed from the ground up to acomplish a particular task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help solve the scaling issues we have found with other modern networks.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Finally, connecting these specialized blockchains together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ultimately help add real world value to the larger network.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each blockchain relying on the others to provide the servies they were built for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6bdbd322c7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" name="Google Shape;1152;g6bdbd322c7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b631c70c9_0_19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b631c70c9_0_19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6b631c70c9_0_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6b631c70c9_0_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6b631c70c9_0_20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6b631c70c9_0_2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6bdbd322c7_0_5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6bdbd322c7_0_5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6b631c70c9_0_19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6b631c70c9_0_19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6bdbd322c7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6bdbd322c7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6bdbd30f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6bdbd30f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g6bdbd322c7_0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" name="Google Shape;1269;g6bdbd322c7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6bdbd322c7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6bdbd322c7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6b631c70c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6b631c70c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why is our vision of Web3 directed toward a multi-chain future?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we should address the value of blockchains.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Blockchains can help solve trust problems.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Blockchains are public, distributed, decentralized, and individually verifiable.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as a result, echo the saying of less trust, and more truth.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multiple of them?</a:t>
            </a:r>
            <a:br>
              <a:rPr lang="en"/>
            </a:br>
            <a:r>
              <a:rPr lang="en"/>
              <a:t>Well evidence has shown that a blockchain that can do everything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can’t quite do anything the best.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Individuals blockchains which are designed from the ground up to acomplish a particular task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help solve the scaling issues we have found with other modern networks.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Finally, connecting these specialized blockchains together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ultimately help add real world value to the larger network.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each blockchain relying on the others to provide the servies they were built for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6c03de4b84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6c03de4b84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g6bdbd322c7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" name="Google Shape;1329;g6bdbd322c7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6bdbd322c7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6bdbd322c7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g6bdbd322c7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9" name="Google Shape;1369;g6bdbd322c7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6bdbd322c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6bdbd322c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kind of special transaction that should by heavily prioritized in the transaction pool according to the `value`; only `ThreadCount` of them may be presented in any single block.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6bdbd322c7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Google Shape;1396;g6bdbd322c7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6bdbd322c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6bdbd322c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g6bdbd322c7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" name="Google Shape;1412;g6bdbd322c7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6bdbd322c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6bdbd322c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g6bfe4cefe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" name="Google Shape;1426;g6bfe4cefe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b631c70c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b631c70c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why is our vision of Web3 directed toward a multi-chain future?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we should address the value of blockchains.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Blockchains can help solve trust problems.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Blockchains are public, distributed, decentralized, and individually verifiable.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as a result, echo the saying of less trust, and more truth.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multiple of them?</a:t>
            </a:r>
            <a:br>
              <a:rPr lang="en"/>
            </a:br>
            <a:r>
              <a:rPr lang="en"/>
              <a:t>Well evidence has shown that a blockchain that can do everything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can’t quite do anything the best.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Individuals blockchains which are designed from the ground up to acomplish a particular task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help solve the scaling issues we have found with other modern networks.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Finally, connecting these specialized blockchains together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ultimately help add real world value to the larger network.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each blockchain relying on the others to provide the servies they were built for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3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g6bdbd322c7_0_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5" name="Google Shape;1435;g6bdbd322c7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g6b631c70c9_0_9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6" name="Google Shape;1446;g6b631c70c9_0_9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g44a056a79b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4" name="Google Shape;1454;g44a056a79b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6b631c70c9_0_10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6b631c70c9_0_10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here is ultimately what that vision looks like in the context of the Polkadot Network.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see around the edges different blockchains, which we call Parachains.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are all connected and able to interact with one another through a relay chain.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so you may be asking, how does Substrate come into play with this vision?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6b631c70c9_0_19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6b631c70c9_0_19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6b631c70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6b631c70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6bdbd322c7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6bdbd322c7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6bdbd322c7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6bdbd322c7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3.png"/><Relationship Id="rId3" Type="http://schemas.openxmlformats.org/officeDocument/2006/relationships/image" Target="../media/image38.png"/><Relationship Id="rId4" Type="http://schemas.openxmlformats.org/officeDocument/2006/relationships/image" Target="../media/image3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" type="title">
  <p:cSld name="TITLE">
    <p:bg>
      <p:bgPr>
        <a:solidFill>
          <a:srgbClr val="282828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586100" y="769000"/>
            <a:ext cx="5169900" cy="154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000"/>
              <a:buNone/>
              <a:defRPr sz="3000">
                <a:solidFill>
                  <a:srgbClr val="F1F3F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3662290" y="3260859"/>
            <a:ext cx="12339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" name="Google Shape;12;p2"/>
          <p:cNvSpPr txBox="1"/>
          <p:nvPr>
            <p:ph idx="2" type="ctrTitle"/>
          </p:nvPr>
        </p:nvSpPr>
        <p:spPr>
          <a:xfrm>
            <a:off x="3586100" y="2313993"/>
            <a:ext cx="5169900" cy="69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100"/>
              <a:buFont typeface="Roboto Light"/>
              <a:buNone/>
              <a:defRPr sz="21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3" type="ctrTitle"/>
          </p:nvPr>
        </p:nvSpPr>
        <p:spPr>
          <a:xfrm>
            <a:off x="3586100" y="3512781"/>
            <a:ext cx="51699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1200"/>
              <a:buFont typeface="Roboto Light"/>
              <a:buNone/>
              <a:defRPr sz="1200">
                <a:solidFill>
                  <a:srgbClr val="F1F3F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grpSp>
        <p:nvGrpSpPr>
          <p:cNvPr id="14" name="Google Shape;14;p2"/>
          <p:cNvGrpSpPr/>
          <p:nvPr/>
        </p:nvGrpSpPr>
        <p:grpSpPr>
          <a:xfrm>
            <a:off x="-483966" y="888108"/>
            <a:ext cx="3279167" cy="3367288"/>
            <a:chOff x="1259950" y="238125"/>
            <a:chExt cx="5053425" cy="5189225"/>
          </a:xfrm>
        </p:grpSpPr>
        <p:sp>
          <p:nvSpPr>
            <p:cNvPr id="15" name="Google Shape;15;p2"/>
            <p:cNvSpPr/>
            <p:nvPr/>
          </p:nvSpPr>
          <p:spPr>
            <a:xfrm>
              <a:off x="4487800" y="4887325"/>
              <a:ext cx="332750" cy="540025"/>
            </a:xfrm>
            <a:custGeom>
              <a:rect b="b" l="l" r="r" t="t"/>
              <a:pathLst>
                <a:path extrusionOk="0" h="21601" w="13310">
                  <a:moveTo>
                    <a:pt x="6714" y="2394"/>
                  </a:moveTo>
                  <a:cubicBezTo>
                    <a:pt x="7239" y="2394"/>
                    <a:pt x="7764" y="2452"/>
                    <a:pt x="8348" y="2510"/>
                  </a:cubicBezTo>
                  <a:cubicBezTo>
                    <a:pt x="9632" y="2685"/>
                    <a:pt x="10624" y="3794"/>
                    <a:pt x="10741" y="5137"/>
                  </a:cubicBezTo>
                  <a:cubicBezTo>
                    <a:pt x="10975" y="7238"/>
                    <a:pt x="10975" y="9340"/>
                    <a:pt x="10741" y="11499"/>
                  </a:cubicBezTo>
                  <a:cubicBezTo>
                    <a:pt x="10627" y="12982"/>
                    <a:pt x="9399" y="14186"/>
                    <a:pt x="7872" y="14186"/>
                  </a:cubicBezTo>
                  <a:cubicBezTo>
                    <a:pt x="7836" y="14186"/>
                    <a:pt x="7800" y="14186"/>
                    <a:pt x="7764" y="14184"/>
                  </a:cubicBezTo>
                  <a:cubicBezTo>
                    <a:pt x="7414" y="14243"/>
                    <a:pt x="7064" y="14243"/>
                    <a:pt x="6714" y="14243"/>
                  </a:cubicBezTo>
                  <a:cubicBezTo>
                    <a:pt x="6363" y="14243"/>
                    <a:pt x="5955" y="14184"/>
                    <a:pt x="5605" y="14184"/>
                  </a:cubicBezTo>
                  <a:cubicBezTo>
                    <a:pt x="4029" y="14184"/>
                    <a:pt x="2744" y="12959"/>
                    <a:pt x="2686" y="11383"/>
                  </a:cubicBezTo>
                  <a:lnTo>
                    <a:pt x="2686" y="5370"/>
                  </a:lnTo>
                  <a:cubicBezTo>
                    <a:pt x="2628" y="3911"/>
                    <a:pt x="3737" y="2685"/>
                    <a:pt x="5138" y="2510"/>
                  </a:cubicBezTo>
                  <a:cubicBezTo>
                    <a:pt x="5663" y="2452"/>
                    <a:pt x="6188" y="2394"/>
                    <a:pt x="6714" y="2394"/>
                  </a:cubicBezTo>
                  <a:close/>
                  <a:moveTo>
                    <a:pt x="6889" y="0"/>
                  </a:moveTo>
                  <a:cubicBezTo>
                    <a:pt x="6247" y="59"/>
                    <a:pt x="5605" y="59"/>
                    <a:pt x="4904" y="175"/>
                  </a:cubicBezTo>
                  <a:cubicBezTo>
                    <a:pt x="3853" y="292"/>
                    <a:pt x="2861" y="584"/>
                    <a:pt x="1927" y="1109"/>
                  </a:cubicBezTo>
                  <a:cubicBezTo>
                    <a:pt x="818" y="1868"/>
                    <a:pt x="118" y="3094"/>
                    <a:pt x="59" y="4495"/>
                  </a:cubicBezTo>
                  <a:lnTo>
                    <a:pt x="59" y="19554"/>
                  </a:lnTo>
                  <a:cubicBezTo>
                    <a:pt x="1" y="19613"/>
                    <a:pt x="1" y="19613"/>
                    <a:pt x="59" y="19671"/>
                  </a:cubicBezTo>
                  <a:cubicBezTo>
                    <a:pt x="116" y="20745"/>
                    <a:pt x="1048" y="21600"/>
                    <a:pt x="2167" y="21600"/>
                  </a:cubicBezTo>
                  <a:cubicBezTo>
                    <a:pt x="2204" y="21600"/>
                    <a:pt x="2241" y="21599"/>
                    <a:pt x="2277" y="21597"/>
                  </a:cubicBezTo>
                  <a:lnTo>
                    <a:pt x="2628" y="21597"/>
                  </a:lnTo>
                  <a:lnTo>
                    <a:pt x="2628" y="14768"/>
                  </a:lnTo>
                  <a:cubicBezTo>
                    <a:pt x="3270" y="15760"/>
                    <a:pt x="4379" y="16344"/>
                    <a:pt x="5546" y="16461"/>
                  </a:cubicBezTo>
                  <a:cubicBezTo>
                    <a:pt x="6013" y="16578"/>
                    <a:pt x="6538" y="16578"/>
                    <a:pt x="7064" y="16578"/>
                  </a:cubicBezTo>
                  <a:cubicBezTo>
                    <a:pt x="7647" y="16578"/>
                    <a:pt x="8231" y="16519"/>
                    <a:pt x="8815" y="16402"/>
                  </a:cubicBezTo>
                  <a:cubicBezTo>
                    <a:pt x="10624" y="16169"/>
                    <a:pt x="12200" y="14943"/>
                    <a:pt x="12842" y="13134"/>
                  </a:cubicBezTo>
                  <a:cubicBezTo>
                    <a:pt x="13134" y="12375"/>
                    <a:pt x="13309" y="11558"/>
                    <a:pt x="13309" y="10741"/>
                  </a:cubicBezTo>
                  <a:lnTo>
                    <a:pt x="13309" y="6246"/>
                  </a:lnTo>
                  <a:cubicBezTo>
                    <a:pt x="13309" y="5662"/>
                    <a:pt x="13251" y="5079"/>
                    <a:pt x="13134" y="4495"/>
                  </a:cubicBezTo>
                  <a:cubicBezTo>
                    <a:pt x="12901" y="2394"/>
                    <a:pt x="11266" y="642"/>
                    <a:pt x="9165" y="292"/>
                  </a:cubicBezTo>
                  <a:cubicBezTo>
                    <a:pt x="8406" y="117"/>
                    <a:pt x="7647" y="0"/>
                    <a:pt x="6889" y="0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57275" y="4888775"/>
              <a:ext cx="356100" cy="537050"/>
            </a:xfrm>
            <a:custGeom>
              <a:rect b="b" l="l" r="r" t="t"/>
              <a:pathLst>
                <a:path extrusionOk="0" h="21482" w="14244">
                  <a:moveTo>
                    <a:pt x="13017" y="1"/>
                  </a:moveTo>
                  <a:cubicBezTo>
                    <a:pt x="12317" y="59"/>
                    <a:pt x="11733" y="526"/>
                    <a:pt x="11558" y="1168"/>
                  </a:cubicBezTo>
                  <a:lnTo>
                    <a:pt x="7122" y="12200"/>
                  </a:lnTo>
                  <a:cubicBezTo>
                    <a:pt x="6480" y="10624"/>
                    <a:pt x="2978" y="1810"/>
                    <a:pt x="2686" y="1051"/>
                  </a:cubicBezTo>
                  <a:cubicBezTo>
                    <a:pt x="2577" y="505"/>
                    <a:pt x="2058" y="112"/>
                    <a:pt x="1513" y="112"/>
                  </a:cubicBezTo>
                  <a:cubicBezTo>
                    <a:pt x="1476" y="112"/>
                    <a:pt x="1439" y="114"/>
                    <a:pt x="1402" y="117"/>
                  </a:cubicBezTo>
                  <a:cubicBezTo>
                    <a:pt x="818" y="117"/>
                    <a:pt x="351" y="117"/>
                    <a:pt x="176" y="409"/>
                  </a:cubicBezTo>
                  <a:cubicBezTo>
                    <a:pt x="1" y="701"/>
                    <a:pt x="118" y="1051"/>
                    <a:pt x="351" y="1635"/>
                  </a:cubicBezTo>
                  <a:lnTo>
                    <a:pt x="1635" y="4845"/>
                  </a:lnTo>
                  <a:cubicBezTo>
                    <a:pt x="2919" y="8114"/>
                    <a:pt x="4203" y="11325"/>
                    <a:pt x="5546" y="14652"/>
                  </a:cubicBezTo>
                  <a:cubicBezTo>
                    <a:pt x="5663" y="15119"/>
                    <a:pt x="5546" y="15586"/>
                    <a:pt x="5371" y="15994"/>
                  </a:cubicBezTo>
                  <a:lnTo>
                    <a:pt x="3094" y="21423"/>
                  </a:lnTo>
                  <a:lnTo>
                    <a:pt x="3503" y="21481"/>
                  </a:lnTo>
                  <a:lnTo>
                    <a:pt x="3795" y="21481"/>
                  </a:lnTo>
                  <a:cubicBezTo>
                    <a:pt x="5079" y="21481"/>
                    <a:pt x="6246" y="20722"/>
                    <a:pt x="6713" y="19496"/>
                  </a:cubicBezTo>
                  <a:lnTo>
                    <a:pt x="14185" y="993"/>
                  </a:lnTo>
                  <a:lnTo>
                    <a:pt x="14185" y="935"/>
                  </a:lnTo>
                  <a:cubicBezTo>
                    <a:pt x="14243" y="584"/>
                    <a:pt x="14068" y="234"/>
                    <a:pt x="13718" y="176"/>
                  </a:cubicBezTo>
                  <a:cubicBezTo>
                    <a:pt x="13484" y="59"/>
                    <a:pt x="13251" y="1"/>
                    <a:pt x="13017" y="1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864300" y="4889950"/>
              <a:ext cx="331275" cy="411900"/>
            </a:xfrm>
            <a:custGeom>
              <a:rect b="b" l="l" r="r" t="t"/>
              <a:pathLst>
                <a:path extrusionOk="0" h="16476" w="13251">
                  <a:moveTo>
                    <a:pt x="7472" y="8826"/>
                  </a:moveTo>
                  <a:cubicBezTo>
                    <a:pt x="8464" y="8826"/>
                    <a:pt x="9573" y="8884"/>
                    <a:pt x="10332" y="8943"/>
                  </a:cubicBezTo>
                  <a:lnTo>
                    <a:pt x="10741" y="8943"/>
                  </a:lnTo>
                  <a:cubicBezTo>
                    <a:pt x="10741" y="9060"/>
                    <a:pt x="10741" y="9176"/>
                    <a:pt x="10741" y="9293"/>
                  </a:cubicBezTo>
                  <a:lnTo>
                    <a:pt x="10741" y="9760"/>
                  </a:lnTo>
                  <a:cubicBezTo>
                    <a:pt x="10857" y="10577"/>
                    <a:pt x="10682" y="11453"/>
                    <a:pt x="10274" y="12212"/>
                  </a:cubicBezTo>
                  <a:cubicBezTo>
                    <a:pt x="9573" y="13321"/>
                    <a:pt x="8347" y="14021"/>
                    <a:pt x="7005" y="14079"/>
                  </a:cubicBezTo>
                  <a:lnTo>
                    <a:pt x="4612" y="14079"/>
                  </a:lnTo>
                  <a:cubicBezTo>
                    <a:pt x="3503" y="14021"/>
                    <a:pt x="2686" y="13145"/>
                    <a:pt x="2686" y="12095"/>
                  </a:cubicBezTo>
                  <a:lnTo>
                    <a:pt x="2686" y="11161"/>
                  </a:lnTo>
                  <a:cubicBezTo>
                    <a:pt x="2744" y="9643"/>
                    <a:pt x="3386" y="9060"/>
                    <a:pt x="4962" y="8943"/>
                  </a:cubicBezTo>
                  <a:cubicBezTo>
                    <a:pt x="5779" y="8826"/>
                    <a:pt x="6655" y="8826"/>
                    <a:pt x="7472" y="8826"/>
                  </a:cubicBezTo>
                  <a:close/>
                  <a:moveTo>
                    <a:pt x="6717" y="1"/>
                  </a:moveTo>
                  <a:cubicBezTo>
                    <a:pt x="5814" y="1"/>
                    <a:pt x="4943" y="167"/>
                    <a:pt x="4028" y="421"/>
                  </a:cubicBezTo>
                  <a:cubicBezTo>
                    <a:pt x="2802" y="888"/>
                    <a:pt x="1693" y="1646"/>
                    <a:pt x="818" y="2697"/>
                  </a:cubicBezTo>
                  <a:cubicBezTo>
                    <a:pt x="467" y="3164"/>
                    <a:pt x="584" y="3514"/>
                    <a:pt x="759" y="3689"/>
                  </a:cubicBezTo>
                  <a:cubicBezTo>
                    <a:pt x="1051" y="3981"/>
                    <a:pt x="1401" y="4215"/>
                    <a:pt x="1752" y="4390"/>
                  </a:cubicBezTo>
                  <a:cubicBezTo>
                    <a:pt x="1810" y="4448"/>
                    <a:pt x="1985" y="4507"/>
                    <a:pt x="2102" y="4507"/>
                  </a:cubicBezTo>
                  <a:cubicBezTo>
                    <a:pt x="2452" y="4448"/>
                    <a:pt x="2744" y="4273"/>
                    <a:pt x="2977" y="3981"/>
                  </a:cubicBezTo>
                  <a:cubicBezTo>
                    <a:pt x="3980" y="2867"/>
                    <a:pt x="5408" y="2285"/>
                    <a:pt x="6907" y="2285"/>
                  </a:cubicBezTo>
                  <a:cubicBezTo>
                    <a:pt x="6978" y="2285"/>
                    <a:pt x="7050" y="2286"/>
                    <a:pt x="7122" y="2289"/>
                  </a:cubicBezTo>
                  <a:cubicBezTo>
                    <a:pt x="7705" y="2289"/>
                    <a:pt x="8289" y="2347"/>
                    <a:pt x="8873" y="2464"/>
                  </a:cubicBezTo>
                  <a:cubicBezTo>
                    <a:pt x="9632" y="2522"/>
                    <a:pt x="10274" y="3106"/>
                    <a:pt x="10449" y="3806"/>
                  </a:cubicBezTo>
                  <a:cubicBezTo>
                    <a:pt x="10566" y="4623"/>
                    <a:pt x="10682" y="5441"/>
                    <a:pt x="10682" y="6316"/>
                  </a:cubicBezTo>
                  <a:cubicBezTo>
                    <a:pt x="10682" y="6433"/>
                    <a:pt x="10682" y="6550"/>
                    <a:pt x="10682" y="6725"/>
                  </a:cubicBezTo>
                  <a:lnTo>
                    <a:pt x="10332" y="6725"/>
                  </a:lnTo>
                  <a:cubicBezTo>
                    <a:pt x="9515" y="6608"/>
                    <a:pt x="8523" y="6608"/>
                    <a:pt x="7530" y="6608"/>
                  </a:cubicBezTo>
                  <a:cubicBezTo>
                    <a:pt x="6246" y="6608"/>
                    <a:pt x="4962" y="6666"/>
                    <a:pt x="3736" y="6841"/>
                  </a:cubicBezTo>
                  <a:cubicBezTo>
                    <a:pt x="2102" y="6958"/>
                    <a:pt x="701" y="8126"/>
                    <a:pt x="351" y="9702"/>
                  </a:cubicBezTo>
                  <a:cubicBezTo>
                    <a:pt x="1" y="10869"/>
                    <a:pt x="1" y="12095"/>
                    <a:pt x="351" y="13262"/>
                  </a:cubicBezTo>
                  <a:cubicBezTo>
                    <a:pt x="759" y="14897"/>
                    <a:pt x="2102" y="16064"/>
                    <a:pt x="3795" y="16297"/>
                  </a:cubicBezTo>
                  <a:cubicBezTo>
                    <a:pt x="4307" y="16383"/>
                    <a:pt x="4820" y="16437"/>
                    <a:pt x="5333" y="16437"/>
                  </a:cubicBezTo>
                  <a:cubicBezTo>
                    <a:pt x="5521" y="16437"/>
                    <a:pt x="5708" y="16430"/>
                    <a:pt x="5896" y="16414"/>
                  </a:cubicBezTo>
                  <a:lnTo>
                    <a:pt x="6655" y="16414"/>
                  </a:lnTo>
                  <a:cubicBezTo>
                    <a:pt x="8231" y="16414"/>
                    <a:pt x="9690" y="15655"/>
                    <a:pt x="10682" y="14371"/>
                  </a:cubicBezTo>
                  <a:lnTo>
                    <a:pt x="10741" y="14313"/>
                  </a:lnTo>
                  <a:lnTo>
                    <a:pt x="10741" y="14430"/>
                  </a:lnTo>
                  <a:cubicBezTo>
                    <a:pt x="10741" y="14488"/>
                    <a:pt x="10741" y="14546"/>
                    <a:pt x="10741" y="14605"/>
                  </a:cubicBezTo>
                  <a:cubicBezTo>
                    <a:pt x="10797" y="15676"/>
                    <a:pt x="11725" y="16475"/>
                    <a:pt x="12789" y="16475"/>
                  </a:cubicBezTo>
                  <a:cubicBezTo>
                    <a:pt x="12826" y="16475"/>
                    <a:pt x="12863" y="16475"/>
                    <a:pt x="12900" y="16473"/>
                  </a:cubicBezTo>
                  <a:lnTo>
                    <a:pt x="13134" y="16473"/>
                  </a:lnTo>
                  <a:lnTo>
                    <a:pt x="13134" y="16181"/>
                  </a:lnTo>
                  <a:cubicBezTo>
                    <a:pt x="13134" y="16122"/>
                    <a:pt x="13251" y="8476"/>
                    <a:pt x="13134" y="5557"/>
                  </a:cubicBezTo>
                  <a:cubicBezTo>
                    <a:pt x="13134" y="4798"/>
                    <a:pt x="13017" y="4040"/>
                    <a:pt x="12842" y="3339"/>
                  </a:cubicBezTo>
                  <a:cubicBezTo>
                    <a:pt x="12492" y="1763"/>
                    <a:pt x="11208" y="537"/>
                    <a:pt x="9573" y="246"/>
                  </a:cubicBezTo>
                  <a:cubicBezTo>
                    <a:pt x="8756" y="70"/>
                    <a:pt x="7939" y="12"/>
                    <a:pt x="7122" y="12"/>
                  </a:cubicBezTo>
                  <a:cubicBezTo>
                    <a:pt x="6986" y="5"/>
                    <a:pt x="6851" y="1"/>
                    <a:pt x="6717" y="1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277275" y="4890050"/>
              <a:ext cx="248100" cy="411800"/>
            </a:xfrm>
            <a:custGeom>
              <a:rect b="b" l="l" r="r" t="t"/>
              <a:pathLst>
                <a:path extrusionOk="0" h="16472" w="9924">
                  <a:moveTo>
                    <a:pt x="6532" y="1"/>
                  </a:moveTo>
                  <a:cubicBezTo>
                    <a:pt x="5670" y="1"/>
                    <a:pt x="4775" y="281"/>
                    <a:pt x="4028" y="709"/>
                  </a:cubicBezTo>
                  <a:cubicBezTo>
                    <a:pt x="3503" y="1059"/>
                    <a:pt x="2977" y="1409"/>
                    <a:pt x="2569" y="1876"/>
                  </a:cubicBezTo>
                  <a:cubicBezTo>
                    <a:pt x="2569" y="358"/>
                    <a:pt x="1109" y="8"/>
                    <a:pt x="292" y="8"/>
                  </a:cubicBezTo>
                  <a:lnTo>
                    <a:pt x="0" y="8"/>
                  </a:lnTo>
                  <a:lnTo>
                    <a:pt x="0" y="14484"/>
                  </a:lnTo>
                  <a:cubicBezTo>
                    <a:pt x="0" y="14484"/>
                    <a:pt x="0" y="14542"/>
                    <a:pt x="0" y="14542"/>
                  </a:cubicBezTo>
                  <a:cubicBezTo>
                    <a:pt x="113" y="15670"/>
                    <a:pt x="989" y="16471"/>
                    <a:pt x="2101" y="16471"/>
                  </a:cubicBezTo>
                  <a:cubicBezTo>
                    <a:pt x="2140" y="16471"/>
                    <a:pt x="2179" y="16471"/>
                    <a:pt x="2218" y="16469"/>
                  </a:cubicBezTo>
                  <a:lnTo>
                    <a:pt x="2569" y="16410"/>
                  </a:lnTo>
                  <a:lnTo>
                    <a:pt x="2569" y="5261"/>
                  </a:lnTo>
                  <a:cubicBezTo>
                    <a:pt x="2510" y="4503"/>
                    <a:pt x="2860" y="3685"/>
                    <a:pt x="3561" y="3277"/>
                  </a:cubicBezTo>
                  <a:cubicBezTo>
                    <a:pt x="4028" y="2985"/>
                    <a:pt x="4495" y="2751"/>
                    <a:pt x="4962" y="2576"/>
                  </a:cubicBezTo>
                  <a:cubicBezTo>
                    <a:pt x="5545" y="2343"/>
                    <a:pt x="6188" y="2226"/>
                    <a:pt x="6771" y="2226"/>
                  </a:cubicBezTo>
                  <a:cubicBezTo>
                    <a:pt x="7355" y="2226"/>
                    <a:pt x="7880" y="2285"/>
                    <a:pt x="8406" y="2401"/>
                  </a:cubicBezTo>
                  <a:cubicBezTo>
                    <a:pt x="8581" y="2460"/>
                    <a:pt x="8697" y="2460"/>
                    <a:pt x="8873" y="2460"/>
                  </a:cubicBezTo>
                  <a:cubicBezTo>
                    <a:pt x="9164" y="2460"/>
                    <a:pt x="9398" y="2343"/>
                    <a:pt x="9515" y="2051"/>
                  </a:cubicBezTo>
                  <a:cubicBezTo>
                    <a:pt x="9690" y="1818"/>
                    <a:pt x="9748" y="1584"/>
                    <a:pt x="9865" y="1351"/>
                  </a:cubicBezTo>
                  <a:cubicBezTo>
                    <a:pt x="9865" y="1351"/>
                    <a:pt x="9865" y="1292"/>
                    <a:pt x="9865" y="1292"/>
                  </a:cubicBezTo>
                  <a:cubicBezTo>
                    <a:pt x="9923" y="884"/>
                    <a:pt x="9690" y="475"/>
                    <a:pt x="9340" y="358"/>
                  </a:cubicBezTo>
                  <a:cubicBezTo>
                    <a:pt x="8814" y="183"/>
                    <a:pt x="8289" y="125"/>
                    <a:pt x="7822" y="66"/>
                  </a:cubicBezTo>
                  <a:cubicBezTo>
                    <a:pt x="7472" y="8"/>
                    <a:pt x="7121" y="8"/>
                    <a:pt x="6771" y="8"/>
                  </a:cubicBezTo>
                  <a:cubicBezTo>
                    <a:pt x="6692" y="3"/>
                    <a:pt x="6612" y="1"/>
                    <a:pt x="6532" y="1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572050" y="4890175"/>
              <a:ext cx="62750" cy="405775"/>
            </a:xfrm>
            <a:custGeom>
              <a:rect b="b" l="l" r="r" t="t"/>
              <a:pathLst>
                <a:path extrusionOk="0" h="16231" w="2510">
                  <a:moveTo>
                    <a:pt x="454" y="0"/>
                  </a:moveTo>
                  <a:cubicBezTo>
                    <a:pt x="419" y="0"/>
                    <a:pt x="385" y="1"/>
                    <a:pt x="350" y="3"/>
                  </a:cubicBezTo>
                  <a:lnTo>
                    <a:pt x="0" y="3"/>
                  </a:lnTo>
                  <a:lnTo>
                    <a:pt x="0" y="14421"/>
                  </a:lnTo>
                  <a:cubicBezTo>
                    <a:pt x="0" y="15821"/>
                    <a:pt x="1459" y="16230"/>
                    <a:pt x="2218" y="16230"/>
                  </a:cubicBezTo>
                  <a:lnTo>
                    <a:pt x="2510" y="16230"/>
                  </a:lnTo>
                  <a:lnTo>
                    <a:pt x="2510" y="2104"/>
                  </a:lnTo>
                  <a:cubicBezTo>
                    <a:pt x="2453" y="915"/>
                    <a:pt x="1572" y="0"/>
                    <a:pt x="454" y="0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701925" y="4783725"/>
              <a:ext cx="224750" cy="512225"/>
            </a:xfrm>
            <a:custGeom>
              <a:rect b="b" l="l" r="r" t="t"/>
              <a:pathLst>
                <a:path extrusionOk="0" h="20489" w="8990">
                  <a:moveTo>
                    <a:pt x="2393" y="0"/>
                  </a:moveTo>
                  <a:lnTo>
                    <a:pt x="2393" y="4495"/>
                  </a:lnTo>
                  <a:lnTo>
                    <a:pt x="584" y="4495"/>
                  </a:lnTo>
                  <a:cubicBezTo>
                    <a:pt x="175" y="4495"/>
                    <a:pt x="0" y="4670"/>
                    <a:pt x="0" y="4962"/>
                  </a:cubicBezTo>
                  <a:lnTo>
                    <a:pt x="0" y="6129"/>
                  </a:lnTo>
                  <a:cubicBezTo>
                    <a:pt x="0" y="6479"/>
                    <a:pt x="175" y="6888"/>
                    <a:pt x="584" y="6888"/>
                  </a:cubicBezTo>
                  <a:lnTo>
                    <a:pt x="2393" y="6888"/>
                  </a:lnTo>
                  <a:lnTo>
                    <a:pt x="2393" y="18679"/>
                  </a:lnTo>
                  <a:cubicBezTo>
                    <a:pt x="2393" y="20079"/>
                    <a:pt x="3794" y="20488"/>
                    <a:pt x="4495" y="20488"/>
                  </a:cubicBezTo>
                  <a:lnTo>
                    <a:pt x="4786" y="20488"/>
                  </a:lnTo>
                  <a:lnTo>
                    <a:pt x="4786" y="6888"/>
                  </a:lnTo>
                  <a:lnTo>
                    <a:pt x="8405" y="6888"/>
                  </a:lnTo>
                  <a:cubicBezTo>
                    <a:pt x="8756" y="6829"/>
                    <a:pt x="8989" y="6538"/>
                    <a:pt x="8989" y="6129"/>
                  </a:cubicBezTo>
                  <a:lnTo>
                    <a:pt x="8989" y="4962"/>
                  </a:lnTo>
                  <a:cubicBezTo>
                    <a:pt x="8989" y="4728"/>
                    <a:pt x="8931" y="4495"/>
                    <a:pt x="8405" y="4495"/>
                  </a:cubicBezTo>
                  <a:lnTo>
                    <a:pt x="4845" y="4495"/>
                  </a:lnTo>
                  <a:lnTo>
                    <a:pt x="4845" y="1810"/>
                  </a:lnTo>
                  <a:cubicBezTo>
                    <a:pt x="4845" y="292"/>
                    <a:pt x="3444" y="0"/>
                    <a:pt x="2685" y="0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547225" y="4724825"/>
              <a:ext cx="99250" cy="85175"/>
            </a:xfrm>
            <a:custGeom>
              <a:rect b="b" l="l" r="r" t="t"/>
              <a:pathLst>
                <a:path extrusionOk="0" h="3407" w="3970">
                  <a:moveTo>
                    <a:pt x="2249" y="1"/>
                  </a:moveTo>
                  <a:cubicBezTo>
                    <a:pt x="1833" y="1"/>
                    <a:pt x="1406" y="152"/>
                    <a:pt x="1051" y="488"/>
                  </a:cubicBezTo>
                  <a:cubicBezTo>
                    <a:pt x="1" y="1539"/>
                    <a:pt x="701" y="3407"/>
                    <a:pt x="2277" y="3407"/>
                  </a:cubicBezTo>
                  <a:cubicBezTo>
                    <a:pt x="3211" y="3407"/>
                    <a:pt x="3970" y="2648"/>
                    <a:pt x="3970" y="1714"/>
                  </a:cubicBezTo>
                  <a:cubicBezTo>
                    <a:pt x="3970" y="682"/>
                    <a:pt x="3133" y="1"/>
                    <a:pt x="2249" y="1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259950" y="238125"/>
              <a:ext cx="3103850" cy="1948125"/>
            </a:xfrm>
            <a:custGeom>
              <a:rect b="b" l="l" r="r" t="t"/>
              <a:pathLst>
                <a:path extrusionOk="0" h="77925" w="124154">
                  <a:moveTo>
                    <a:pt x="123745" y="0"/>
                  </a:moveTo>
                  <a:lnTo>
                    <a:pt x="0" y="77341"/>
                  </a:lnTo>
                  <a:lnTo>
                    <a:pt x="409" y="77925"/>
                  </a:lnTo>
                  <a:lnTo>
                    <a:pt x="124154" y="642"/>
                  </a:lnTo>
                  <a:lnTo>
                    <a:pt x="12374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356250" y="392800"/>
              <a:ext cx="3103850" cy="1949600"/>
            </a:xfrm>
            <a:custGeom>
              <a:rect b="b" l="l" r="r" t="t"/>
              <a:pathLst>
                <a:path extrusionOk="0" h="77984" w="124154">
                  <a:moveTo>
                    <a:pt x="123745" y="0"/>
                  </a:moveTo>
                  <a:lnTo>
                    <a:pt x="0" y="77341"/>
                  </a:lnTo>
                  <a:lnTo>
                    <a:pt x="409" y="77983"/>
                  </a:lnTo>
                  <a:lnTo>
                    <a:pt x="124154" y="642"/>
                  </a:lnTo>
                  <a:lnTo>
                    <a:pt x="12374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454025" y="547475"/>
              <a:ext cx="3102400" cy="1948150"/>
            </a:xfrm>
            <a:custGeom>
              <a:rect b="b" l="l" r="r" t="t"/>
              <a:pathLst>
                <a:path extrusionOk="0" h="77926" w="124096">
                  <a:moveTo>
                    <a:pt x="123745" y="1"/>
                  </a:moveTo>
                  <a:lnTo>
                    <a:pt x="0" y="77341"/>
                  </a:lnTo>
                  <a:lnTo>
                    <a:pt x="350" y="77925"/>
                  </a:lnTo>
                  <a:lnTo>
                    <a:pt x="124095" y="643"/>
                  </a:lnTo>
                  <a:lnTo>
                    <a:pt x="123745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550325" y="702150"/>
              <a:ext cx="3103875" cy="1949600"/>
            </a:xfrm>
            <a:custGeom>
              <a:rect b="b" l="l" r="r" t="t"/>
              <a:pathLst>
                <a:path extrusionOk="0" h="77984" w="124155">
                  <a:moveTo>
                    <a:pt x="123746" y="1"/>
                  </a:moveTo>
                  <a:lnTo>
                    <a:pt x="1" y="77342"/>
                  </a:lnTo>
                  <a:lnTo>
                    <a:pt x="351" y="77984"/>
                  </a:lnTo>
                  <a:lnTo>
                    <a:pt x="124154" y="643"/>
                  </a:lnTo>
                  <a:lnTo>
                    <a:pt x="12374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646650" y="856850"/>
              <a:ext cx="3103850" cy="1949600"/>
            </a:xfrm>
            <a:custGeom>
              <a:rect b="b" l="l" r="r" t="t"/>
              <a:pathLst>
                <a:path extrusionOk="0" h="77984" w="124154">
                  <a:moveTo>
                    <a:pt x="123745" y="0"/>
                  </a:moveTo>
                  <a:lnTo>
                    <a:pt x="0" y="77341"/>
                  </a:lnTo>
                  <a:lnTo>
                    <a:pt x="409" y="77983"/>
                  </a:lnTo>
                  <a:lnTo>
                    <a:pt x="124154" y="642"/>
                  </a:lnTo>
                  <a:lnTo>
                    <a:pt x="12374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742950" y="1011525"/>
              <a:ext cx="3103875" cy="1949600"/>
            </a:xfrm>
            <a:custGeom>
              <a:rect b="b" l="l" r="r" t="t"/>
              <a:pathLst>
                <a:path extrusionOk="0" h="77984" w="124155">
                  <a:moveTo>
                    <a:pt x="123745" y="0"/>
                  </a:moveTo>
                  <a:lnTo>
                    <a:pt x="1" y="77341"/>
                  </a:lnTo>
                  <a:lnTo>
                    <a:pt x="409" y="77983"/>
                  </a:lnTo>
                  <a:lnTo>
                    <a:pt x="124154" y="642"/>
                  </a:lnTo>
                  <a:lnTo>
                    <a:pt x="12374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840725" y="1166200"/>
              <a:ext cx="3102400" cy="1949600"/>
            </a:xfrm>
            <a:custGeom>
              <a:rect b="b" l="l" r="r" t="t"/>
              <a:pathLst>
                <a:path extrusionOk="0" h="77984" w="124096">
                  <a:moveTo>
                    <a:pt x="123745" y="1"/>
                  </a:moveTo>
                  <a:lnTo>
                    <a:pt x="0" y="77342"/>
                  </a:lnTo>
                  <a:lnTo>
                    <a:pt x="351" y="77984"/>
                  </a:lnTo>
                  <a:lnTo>
                    <a:pt x="124096" y="643"/>
                  </a:lnTo>
                  <a:lnTo>
                    <a:pt x="123745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937025" y="1320875"/>
              <a:ext cx="3102400" cy="1949600"/>
            </a:xfrm>
            <a:custGeom>
              <a:rect b="b" l="l" r="r" t="t"/>
              <a:pathLst>
                <a:path extrusionOk="0" h="77984" w="124096">
                  <a:moveTo>
                    <a:pt x="123746" y="1"/>
                  </a:moveTo>
                  <a:lnTo>
                    <a:pt x="1" y="77342"/>
                  </a:lnTo>
                  <a:lnTo>
                    <a:pt x="351" y="77984"/>
                  </a:lnTo>
                  <a:lnTo>
                    <a:pt x="124096" y="643"/>
                  </a:lnTo>
                  <a:lnTo>
                    <a:pt x="12374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033350" y="1475575"/>
              <a:ext cx="3103850" cy="1949600"/>
            </a:xfrm>
            <a:custGeom>
              <a:rect b="b" l="l" r="r" t="t"/>
              <a:pathLst>
                <a:path extrusionOk="0" h="77984" w="124154">
                  <a:moveTo>
                    <a:pt x="123745" y="0"/>
                  </a:moveTo>
                  <a:lnTo>
                    <a:pt x="0" y="77341"/>
                  </a:lnTo>
                  <a:lnTo>
                    <a:pt x="409" y="77983"/>
                  </a:lnTo>
                  <a:lnTo>
                    <a:pt x="124154" y="642"/>
                  </a:lnTo>
                  <a:lnTo>
                    <a:pt x="12374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129650" y="1630250"/>
              <a:ext cx="3103875" cy="1949600"/>
            </a:xfrm>
            <a:custGeom>
              <a:rect b="b" l="l" r="r" t="t"/>
              <a:pathLst>
                <a:path extrusionOk="0" h="77984" w="124155">
                  <a:moveTo>
                    <a:pt x="123746" y="0"/>
                  </a:moveTo>
                  <a:lnTo>
                    <a:pt x="1" y="77341"/>
                  </a:lnTo>
                  <a:lnTo>
                    <a:pt x="409" y="77983"/>
                  </a:lnTo>
                  <a:lnTo>
                    <a:pt x="124154" y="643"/>
                  </a:lnTo>
                  <a:lnTo>
                    <a:pt x="123746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225975" y="1784925"/>
              <a:ext cx="3103850" cy="1949600"/>
            </a:xfrm>
            <a:custGeom>
              <a:rect b="b" l="l" r="r" t="t"/>
              <a:pathLst>
                <a:path extrusionOk="0" h="77984" w="124154">
                  <a:moveTo>
                    <a:pt x="123803" y="1"/>
                  </a:moveTo>
                  <a:lnTo>
                    <a:pt x="0" y="77342"/>
                  </a:lnTo>
                  <a:lnTo>
                    <a:pt x="409" y="77984"/>
                  </a:lnTo>
                  <a:lnTo>
                    <a:pt x="124154" y="643"/>
                  </a:lnTo>
                  <a:lnTo>
                    <a:pt x="123803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323725" y="1939600"/>
              <a:ext cx="3102425" cy="1949600"/>
            </a:xfrm>
            <a:custGeom>
              <a:rect b="b" l="l" r="r" t="t"/>
              <a:pathLst>
                <a:path extrusionOk="0" h="77984" w="124097">
                  <a:moveTo>
                    <a:pt x="123746" y="1"/>
                  </a:moveTo>
                  <a:lnTo>
                    <a:pt x="1" y="77342"/>
                  </a:lnTo>
                  <a:lnTo>
                    <a:pt x="351" y="77984"/>
                  </a:lnTo>
                  <a:lnTo>
                    <a:pt x="124096" y="643"/>
                  </a:lnTo>
                  <a:lnTo>
                    <a:pt x="12374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420050" y="2094300"/>
              <a:ext cx="3103850" cy="1949600"/>
            </a:xfrm>
            <a:custGeom>
              <a:rect b="b" l="l" r="r" t="t"/>
              <a:pathLst>
                <a:path extrusionOk="0" h="77984" w="124154">
                  <a:moveTo>
                    <a:pt x="123745" y="0"/>
                  </a:moveTo>
                  <a:lnTo>
                    <a:pt x="0" y="77341"/>
                  </a:lnTo>
                  <a:lnTo>
                    <a:pt x="409" y="77983"/>
                  </a:lnTo>
                  <a:lnTo>
                    <a:pt x="124154" y="642"/>
                  </a:lnTo>
                  <a:lnTo>
                    <a:pt x="12374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516350" y="2248975"/>
              <a:ext cx="3103875" cy="1949600"/>
            </a:xfrm>
            <a:custGeom>
              <a:rect b="b" l="l" r="r" t="t"/>
              <a:pathLst>
                <a:path extrusionOk="0" h="77984" w="124155">
                  <a:moveTo>
                    <a:pt x="123746" y="1"/>
                  </a:moveTo>
                  <a:lnTo>
                    <a:pt x="1" y="77341"/>
                  </a:lnTo>
                  <a:lnTo>
                    <a:pt x="409" y="77983"/>
                  </a:lnTo>
                  <a:lnTo>
                    <a:pt x="124154" y="643"/>
                  </a:lnTo>
                  <a:lnTo>
                    <a:pt x="12374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612675" y="2403650"/>
              <a:ext cx="3103850" cy="1949600"/>
            </a:xfrm>
            <a:custGeom>
              <a:rect b="b" l="l" r="r" t="t"/>
              <a:pathLst>
                <a:path extrusionOk="0" h="77984" w="124154">
                  <a:moveTo>
                    <a:pt x="123804" y="1"/>
                  </a:moveTo>
                  <a:lnTo>
                    <a:pt x="0" y="77342"/>
                  </a:lnTo>
                  <a:lnTo>
                    <a:pt x="409" y="77984"/>
                  </a:lnTo>
                  <a:lnTo>
                    <a:pt x="124154" y="643"/>
                  </a:lnTo>
                  <a:lnTo>
                    <a:pt x="123804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710450" y="2558350"/>
              <a:ext cx="3102400" cy="1949575"/>
            </a:xfrm>
            <a:custGeom>
              <a:rect b="b" l="l" r="r" t="t"/>
              <a:pathLst>
                <a:path extrusionOk="0" h="77983" w="124096">
                  <a:moveTo>
                    <a:pt x="123745" y="0"/>
                  </a:moveTo>
                  <a:lnTo>
                    <a:pt x="0" y="77341"/>
                  </a:lnTo>
                  <a:lnTo>
                    <a:pt x="350" y="77983"/>
                  </a:lnTo>
                  <a:lnTo>
                    <a:pt x="124095" y="642"/>
                  </a:lnTo>
                  <a:lnTo>
                    <a:pt x="12374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806750" y="2713025"/>
              <a:ext cx="3103850" cy="1949600"/>
            </a:xfrm>
            <a:custGeom>
              <a:rect b="b" l="l" r="r" t="t"/>
              <a:pathLst>
                <a:path extrusionOk="0" h="77984" w="124154">
                  <a:moveTo>
                    <a:pt x="123745" y="0"/>
                  </a:moveTo>
                  <a:lnTo>
                    <a:pt x="0" y="77341"/>
                  </a:lnTo>
                  <a:lnTo>
                    <a:pt x="409" y="77983"/>
                  </a:lnTo>
                  <a:lnTo>
                    <a:pt x="124154" y="642"/>
                  </a:lnTo>
                  <a:lnTo>
                    <a:pt x="12374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903050" y="2867700"/>
              <a:ext cx="3103875" cy="1949600"/>
            </a:xfrm>
            <a:custGeom>
              <a:rect b="b" l="l" r="r" t="t"/>
              <a:pathLst>
                <a:path extrusionOk="0" h="77984" w="124155">
                  <a:moveTo>
                    <a:pt x="123746" y="1"/>
                  </a:moveTo>
                  <a:lnTo>
                    <a:pt x="1" y="77341"/>
                  </a:lnTo>
                  <a:lnTo>
                    <a:pt x="409" y="77984"/>
                  </a:lnTo>
                  <a:lnTo>
                    <a:pt x="124154" y="643"/>
                  </a:lnTo>
                  <a:lnTo>
                    <a:pt x="12374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999375" y="3022375"/>
              <a:ext cx="3103850" cy="1949600"/>
            </a:xfrm>
            <a:custGeom>
              <a:rect b="b" l="l" r="r" t="t"/>
              <a:pathLst>
                <a:path extrusionOk="0" h="77984" w="124154">
                  <a:moveTo>
                    <a:pt x="123804" y="1"/>
                  </a:moveTo>
                  <a:lnTo>
                    <a:pt x="0" y="77342"/>
                  </a:lnTo>
                  <a:lnTo>
                    <a:pt x="409" y="77984"/>
                  </a:lnTo>
                  <a:lnTo>
                    <a:pt x="124154" y="643"/>
                  </a:lnTo>
                  <a:lnTo>
                    <a:pt x="123804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097150" y="3177075"/>
              <a:ext cx="3102400" cy="1948125"/>
            </a:xfrm>
            <a:custGeom>
              <a:rect b="b" l="l" r="r" t="t"/>
              <a:pathLst>
                <a:path extrusionOk="0" h="77925" w="124096">
                  <a:moveTo>
                    <a:pt x="123745" y="0"/>
                  </a:moveTo>
                  <a:lnTo>
                    <a:pt x="0" y="77341"/>
                  </a:lnTo>
                  <a:lnTo>
                    <a:pt x="350" y="77925"/>
                  </a:lnTo>
                  <a:lnTo>
                    <a:pt x="124095" y="642"/>
                  </a:lnTo>
                  <a:lnTo>
                    <a:pt x="12374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193450" y="3331750"/>
              <a:ext cx="3103875" cy="1949600"/>
            </a:xfrm>
            <a:custGeom>
              <a:rect b="b" l="l" r="r" t="t"/>
              <a:pathLst>
                <a:path extrusionOk="0" h="77984" w="124155">
                  <a:moveTo>
                    <a:pt x="123745" y="0"/>
                  </a:moveTo>
                  <a:lnTo>
                    <a:pt x="1" y="77341"/>
                  </a:lnTo>
                  <a:lnTo>
                    <a:pt x="409" y="77983"/>
                  </a:lnTo>
                  <a:lnTo>
                    <a:pt x="124154" y="642"/>
                  </a:lnTo>
                  <a:lnTo>
                    <a:pt x="12374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547000" y="1984850"/>
              <a:ext cx="577900" cy="360450"/>
            </a:xfrm>
            <a:custGeom>
              <a:rect b="b" l="l" r="r" t="t"/>
              <a:pathLst>
                <a:path extrusionOk="0" h="14418" w="23116">
                  <a:moveTo>
                    <a:pt x="21714" y="0"/>
                  </a:moveTo>
                  <a:lnTo>
                    <a:pt x="1" y="13542"/>
                  </a:lnTo>
                  <a:lnTo>
                    <a:pt x="1" y="14418"/>
                  </a:lnTo>
                  <a:lnTo>
                    <a:pt x="2311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547000" y="1984850"/>
              <a:ext cx="233500" cy="145950"/>
            </a:xfrm>
            <a:custGeom>
              <a:rect b="b" l="l" r="r" t="t"/>
              <a:pathLst>
                <a:path extrusionOk="0" h="5838" w="9340">
                  <a:moveTo>
                    <a:pt x="7997" y="0"/>
                  </a:moveTo>
                  <a:lnTo>
                    <a:pt x="1" y="4962"/>
                  </a:lnTo>
                  <a:lnTo>
                    <a:pt x="1" y="5838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04275" y="1984850"/>
              <a:ext cx="998150" cy="601250"/>
            </a:xfrm>
            <a:custGeom>
              <a:rect b="b" l="l" r="r" t="t"/>
              <a:pathLst>
                <a:path extrusionOk="0" h="24050" w="39926">
                  <a:moveTo>
                    <a:pt x="38525" y="0"/>
                  </a:moveTo>
                  <a:lnTo>
                    <a:pt x="0" y="24049"/>
                  </a:lnTo>
                  <a:lnTo>
                    <a:pt x="1401" y="24049"/>
                  </a:lnTo>
                  <a:lnTo>
                    <a:pt x="39926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848650" y="1984850"/>
              <a:ext cx="996700" cy="601250"/>
            </a:xfrm>
            <a:custGeom>
              <a:rect b="b" l="l" r="r" t="t"/>
              <a:pathLst>
                <a:path extrusionOk="0" h="24050" w="39868">
                  <a:moveTo>
                    <a:pt x="38525" y="0"/>
                  </a:moveTo>
                  <a:lnTo>
                    <a:pt x="1" y="24049"/>
                  </a:lnTo>
                  <a:lnTo>
                    <a:pt x="1402" y="24049"/>
                  </a:lnTo>
                  <a:lnTo>
                    <a:pt x="39868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193050" y="2069475"/>
              <a:ext cx="825950" cy="516625"/>
            </a:xfrm>
            <a:custGeom>
              <a:rect b="b" l="l" r="r" t="t"/>
              <a:pathLst>
                <a:path extrusionOk="0" h="20665" w="33038">
                  <a:moveTo>
                    <a:pt x="33038" y="1"/>
                  </a:moveTo>
                  <a:lnTo>
                    <a:pt x="0" y="20664"/>
                  </a:lnTo>
                  <a:lnTo>
                    <a:pt x="1343" y="20664"/>
                  </a:lnTo>
                  <a:lnTo>
                    <a:pt x="33038" y="877"/>
                  </a:lnTo>
                  <a:lnTo>
                    <a:pt x="33038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537425" y="2284000"/>
              <a:ext cx="481575" cy="302100"/>
            </a:xfrm>
            <a:custGeom>
              <a:rect b="b" l="l" r="r" t="t"/>
              <a:pathLst>
                <a:path extrusionOk="0" h="12084" w="19263">
                  <a:moveTo>
                    <a:pt x="19263" y="0"/>
                  </a:moveTo>
                  <a:lnTo>
                    <a:pt x="1" y="12083"/>
                  </a:lnTo>
                  <a:lnTo>
                    <a:pt x="1343" y="12083"/>
                  </a:lnTo>
                  <a:lnTo>
                    <a:pt x="19263" y="876"/>
                  </a:lnTo>
                  <a:lnTo>
                    <a:pt x="19263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159900" y="1984850"/>
              <a:ext cx="998150" cy="601250"/>
            </a:xfrm>
            <a:custGeom>
              <a:rect b="b" l="l" r="r" t="t"/>
              <a:pathLst>
                <a:path extrusionOk="0" h="24050" w="39926">
                  <a:moveTo>
                    <a:pt x="38524" y="0"/>
                  </a:moveTo>
                  <a:lnTo>
                    <a:pt x="0" y="24049"/>
                  </a:lnTo>
                  <a:lnTo>
                    <a:pt x="1401" y="24049"/>
                  </a:lnTo>
                  <a:lnTo>
                    <a:pt x="3992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881800" y="2499975"/>
              <a:ext cx="137200" cy="86125"/>
            </a:xfrm>
            <a:custGeom>
              <a:rect b="b" l="l" r="r" t="t"/>
              <a:pathLst>
                <a:path extrusionOk="0" h="3445" w="5488">
                  <a:moveTo>
                    <a:pt x="5488" y="0"/>
                  </a:moveTo>
                  <a:lnTo>
                    <a:pt x="1" y="3444"/>
                  </a:lnTo>
                  <a:lnTo>
                    <a:pt x="1343" y="3444"/>
                  </a:lnTo>
                  <a:lnTo>
                    <a:pt x="5488" y="876"/>
                  </a:lnTo>
                  <a:lnTo>
                    <a:pt x="5488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815500" y="1984850"/>
              <a:ext cx="998150" cy="601250"/>
            </a:xfrm>
            <a:custGeom>
              <a:rect b="b" l="l" r="r" t="t"/>
              <a:pathLst>
                <a:path extrusionOk="0" h="24050" w="39926">
                  <a:moveTo>
                    <a:pt x="38525" y="0"/>
                  </a:moveTo>
                  <a:lnTo>
                    <a:pt x="1" y="24049"/>
                  </a:lnTo>
                  <a:lnTo>
                    <a:pt x="1402" y="24049"/>
                  </a:lnTo>
                  <a:lnTo>
                    <a:pt x="39926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547000" y="1984850"/>
              <a:ext cx="922275" cy="576425"/>
            </a:xfrm>
            <a:custGeom>
              <a:rect b="b" l="l" r="r" t="t"/>
              <a:pathLst>
                <a:path extrusionOk="0" h="23057" w="36891">
                  <a:moveTo>
                    <a:pt x="35490" y="0"/>
                  </a:moveTo>
                  <a:lnTo>
                    <a:pt x="1" y="22181"/>
                  </a:lnTo>
                  <a:lnTo>
                    <a:pt x="1" y="23057"/>
                  </a:lnTo>
                  <a:lnTo>
                    <a:pt x="36891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803000" y="3575450"/>
              <a:ext cx="216000" cy="134275"/>
            </a:xfrm>
            <a:custGeom>
              <a:rect b="b" l="l" r="r" t="t"/>
              <a:pathLst>
                <a:path extrusionOk="0" h="5371" w="8640">
                  <a:moveTo>
                    <a:pt x="8640" y="0"/>
                  </a:moveTo>
                  <a:lnTo>
                    <a:pt x="1" y="5370"/>
                  </a:lnTo>
                  <a:lnTo>
                    <a:pt x="1343" y="5370"/>
                  </a:lnTo>
                  <a:lnTo>
                    <a:pt x="8640" y="876"/>
                  </a:lnTo>
                  <a:lnTo>
                    <a:pt x="8640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458625" y="3359475"/>
              <a:ext cx="560375" cy="350250"/>
            </a:xfrm>
            <a:custGeom>
              <a:rect b="b" l="l" r="r" t="t"/>
              <a:pathLst>
                <a:path extrusionOk="0" h="14010" w="22415">
                  <a:moveTo>
                    <a:pt x="22415" y="0"/>
                  </a:moveTo>
                  <a:lnTo>
                    <a:pt x="1" y="14009"/>
                  </a:lnTo>
                  <a:lnTo>
                    <a:pt x="1401" y="14009"/>
                  </a:lnTo>
                  <a:lnTo>
                    <a:pt x="22415" y="876"/>
                  </a:lnTo>
                  <a:lnTo>
                    <a:pt x="2241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14250" y="3144950"/>
              <a:ext cx="904750" cy="564775"/>
            </a:xfrm>
            <a:custGeom>
              <a:rect b="b" l="l" r="r" t="t"/>
              <a:pathLst>
                <a:path extrusionOk="0" h="22591" w="36190">
                  <a:moveTo>
                    <a:pt x="36190" y="1"/>
                  </a:moveTo>
                  <a:lnTo>
                    <a:pt x="0" y="22590"/>
                  </a:lnTo>
                  <a:lnTo>
                    <a:pt x="1401" y="22590"/>
                  </a:lnTo>
                  <a:lnTo>
                    <a:pt x="36190" y="877"/>
                  </a:lnTo>
                  <a:lnTo>
                    <a:pt x="36190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769850" y="3108475"/>
              <a:ext cx="998175" cy="601250"/>
            </a:xfrm>
            <a:custGeom>
              <a:rect b="b" l="l" r="r" t="t"/>
              <a:pathLst>
                <a:path extrusionOk="0" h="24050" w="39927">
                  <a:moveTo>
                    <a:pt x="38525" y="1"/>
                  </a:moveTo>
                  <a:lnTo>
                    <a:pt x="1" y="24049"/>
                  </a:lnTo>
                  <a:lnTo>
                    <a:pt x="1402" y="24049"/>
                  </a:lnTo>
                  <a:lnTo>
                    <a:pt x="3992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425475" y="3108475"/>
              <a:ext cx="998150" cy="601250"/>
            </a:xfrm>
            <a:custGeom>
              <a:rect b="b" l="l" r="r" t="t"/>
              <a:pathLst>
                <a:path extrusionOk="0" h="24050" w="39926">
                  <a:moveTo>
                    <a:pt x="38525" y="1"/>
                  </a:moveTo>
                  <a:lnTo>
                    <a:pt x="0" y="24049"/>
                  </a:lnTo>
                  <a:lnTo>
                    <a:pt x="1401" y="24049"/>
                  </a:lnTo>
                  <a:lnTo>
                    <a:pt x="3992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081100" y="3108475"/>
              <a:ext cx="998150" cy="601250"/>
            </a:xfrm>
            <a:custGeom>
              <a:rect b="b" l="l" r="r" t="t"/>
              <a:pathLst>
                <a:path extrusionOk="0" h="24050" w="39926">
                  <a:moveTo>
                    <a:pt x="38524" y="1"/>
                  </a:moveTo>
                  <a:lnTo>
                    <a:pt x="0" y="24049"/>
                  </a:lnTo>
                  <a:lnTo>
                    <a:pt x="1401" y="24049"/>
                  </a:lnTo>
                  <a:lnTo>
                    <a:pt x="39925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738175" y="3108475"/>
              <a:ext cx="996675" cy="601250"/>
            </a:xfrm>
            <a:custGeom>
              <a:rect b="b" l="l" r="r" t="t"/>
              <a:pathLst>
                <a:path extrusionOk="0" h="24050" w="39867">
                  <a:moveTo>
                    <a:pt x="38466" y="1"/>
                  </a:moveTo>
                  <a:lnTo>
                    <a:pt x="0" y="24049"/>
                  </a:lnTo>
                  <a:lnTo>
                    <a:pt x="1343" y="24049"/>
                  </a:lnTo>
                  <a:lnTo>
                    <a:pt x="39867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547000" y="3108475"/>
              <a:ext cx="843475" cy="528275"/>
            </a:xfrm>
            <a:custGeom>
              <a:rect b="b" l="l" r="r" t="t"/>
              <a:pathLst>
                <a:path extrusionOk="0" h="21131" w="33739">
                  <a:moveTo>
                    <a:pt x="32338" y="1"/>
                  </a:moveTo>
                  <a:lnTo>
                    <a:pt x="1" y="20255"/>
                  </a:lnTo>
                  <a:lnTo>
                    <a:pt x="1" y="21131"/>
                  </a:lnTo>
                  <a:lnTo>
                    <a:pt x="33739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547000" y="3108475"/>
              <a:ext cx="499100" cy="312300"/>
            </a:xfrm>
            <a:custGeom>
              <a:rect b="b" l="l" r="r" t="t"/>
              <a:pathLst>
                <a:path extrusionOk="0" h="12492" w="19964">
                  <a:moveTo>
                    <a:pt x="18621" y="1"/>
                  </a:moveTo>
                  <a:lnTo>
                    <a:pt x="1" y="11616"/>
                  </a:lnTo>
                  <a:lnTo>
                    <a:pt x="1" y="12492"/>
                  </a:lnTo>
                  <a:lnTo>
                    <a:pt x="19963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547000" y="3108475"/>
              <a:ext cx="154700" cy="97800"/>
            </a:xfrm>
            <a:custGeom>
              <a:rect b="b" l="l" r="r" t="t"/>
              <a:pathLst>
                <a:path extrusionOk="0" h="3912" w="6188">
                  <a:moveTo>
                    <a:pt x="4845" y="1"/>
                  </a:moveTo>
                  <a:lnTo>
                    <a:pt x="1" y="3036"/>
                  </a:lnTo>
                  <a:lnTo>
                    <a:pt x="1" y="3912"/>
                  </a:lnTo>
                  <a:lnTo>
                    <a:pt x="6188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rgbClr val="282828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0" name="Google Shape;350;p11"/>
          <p:cNvSpPr txBox="1"/>
          <p:nvPr>
            <p:ph idx="1" type="body"/>
          </p:nvPr>
        </p:nvSpPr>
        <p:spPr>
          <a:xfrm>
            <a:off x="311700" y="1125525"/>
            <a:ext cx="41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cxnSp>
        <p:nvCxnSpPr>
          <p:cNvPr id="351" name="Google Shape;351;p11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2" name="Google Shape;352;p11"/>
          <p:cNvSpPr txBox="1"/>
          <p:nvPr>
            <p:ph idx="2" type="body"/>
          </p:nvPr>
        </p:nvSpPr>
        <p:spPr>
          <a:xfrm>
            <a:off x="4702500" y="1125525"/>
            <a:ext cx="41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grpSp>
        <p:nvGrpSpPr>
          <p:cNvPr id="353" name="Google Shape;353;p11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354" name="Google Shape;354;p11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1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1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1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1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1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1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1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1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1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1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1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1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1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1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1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1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1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1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1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rgbClr val="282828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2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84" name="Google Shape;384;p12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5" name="Google Shape;385;p12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386" name="Google Shape;386;p12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2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2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2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2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2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2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2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2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2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2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2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2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2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2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2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2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2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2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2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2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2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2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2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2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2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2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2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w/ brandmark">
  <p:cSld name="TITLE_ONLY_1">
    <p:bg>
      <p:bgPr>
        <a:solidFill>
          <a:srgbClr val="282828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oogle Shape;415;p13"/>
          <p:cNvGrpSpPr/>
          <p:nvPr/>
        </p:nvGrpSpPr>
        <p:grpSpPr>
          <a:xfrm>
            <a:off x="4596893" y="-756593"/>
            <a:ext cx="6647941" cy="6656686"/>
            <a:chOff x="1190625" y="238125"/>
            <a:chExt cx="5174300" cy="5180300"/>
          </a:xfrm>
        </p:grpSpPr>
        <p:sp>
          <p:nvSpPr>
            <p:cNvPr id="416" name="Google Shape;416;p13"/>
            <p:cNvSpPr/>
            <p:nvPr/>
          </p:nvSpPr>
          <p:spPr>
            <a:xfrm>
              <a:off x="1190625" y="238125"/>
              <a:ext cx="3188225" cy="2001075"/>
            </a:xfrm>
            <a:custGeom>
              <a:rect b="b" l="l" r="r" t="t"/>
              <a:pathLst>
                <a:path extrusionOk="0" h="80043" w="127529">
                  <a:moveTo>
                    <a:pt x="12710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1289550" y="397000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09" y="0"/>
                  </a:moveTo>
                  <a:lnTo>
                    <a:pt x="0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1388475" y="555875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69" y="1"/>
                  </a:moveTo>
                  <a:lnTo>
                    <a:pt x="0" y="79444"/>
                  </a:lnTo>
                  <a:lnTo>
                    <a:pt x="420" y="80044"/>
                  </a:lnTo>
                  <a:lnTo>
                    <a:pt x="127529" y="660"/>
                  </a:lnTo>
                  <a:lnTo>
                    <a:pt x="12716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1488900" y="714775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09" y="0"/>
                  </a:moveTo>
                  <a:lnTo>
                    <a:pt x="0" y="79443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1587825" y="873650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044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1686750" y="103255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420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1785675" y="1191425"/>
              <a:ext cx="3188250" cy="2002600"/>
            </a:xfrm>
            <a:custGeom>
              <a:rect b="b" l="l" r="r" t="t"/>
              <a:pathLst>
                <a:path extrusionOk="0" h="80104" w="127530">
                  <a:moveTo>
                    <a:pt x="127170" y="1"/>
                  </a:moveTo>
                  <a:lnTo>
                    <a:pt x="1" y="79444"/>
                  </a:lnTo>
                  <a:lnTo>
                    <a:pt x="421" y="80103"/>
                  </a:lnTo>
                  <a:lnTo>
                    <a:pt x="127530" y="660"/>
                  </a:lnTo>
                  <a:lnTo>
                    <a:pt x="12717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1886125" y="1350325"/>
              <a:ext cx="3186725" cy="2001075"/>
            </a:xfrm>
            <a:custGeom>
              <a:rect b="b" l="l" r="r" t="t"/>
              <a:pathLst>
                <a:path extrusionOk="0" h="80043" w="127469">
                  <a:moveTo>
                    <a:pt x="127109" y="0"/>
                  </a:moveTo>
                  <a:lnTo>
                    <a:pt x="0" y="79443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1985050" y="1509200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09" y="1"/>
                  </a:moveTo>
                  <a:lnTo>
                    <a:pt x="0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2083975" y="166810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0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2182900" y="1826975"/>
              <a:ext cx="3188250" cy="2002600"/>
            </a:xfrm>
            <a:custGeom>
              <a:rect b="b" l="l" r="r" t="t"/>
              <a:pathLst>
                <a:path extrusionOk="0" h="8010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103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2283325" y="198585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10" y="1"/>
                  </a:moveTo>
                  <a:lnTo>
                    <a:pt x="1" y="79444"/>
                  </a:lnTo>
                  <a:lnTo>
                    <a:pt x="360" y="80044"/>
                  </a:lnTo>
                  <a:lnTo>
                    <a:pt x="12746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2382250" y="2144750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0"/>
                  </a:moveTo>
                  <a:lnTo>
                    <a:pt x="1" y="79444"/>
                  </a:lnTo>
                  <a:lnTo>
                    <a:pt x="421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2481200" y="2303625"/>
              <a:ext cx="3188225" cy="2002600"/>
            </a:xfrm>
            <a:custGeom>
              <a:rect b="b" l="l" r="r" t="t"/>
              <a:pathLst>
                <a:path extrusionOk="0" h="80104" w="127529">
                  <a:moveTo>
                    <a:pt x="127109" y="1"/>
                  </a:moveTo>
                  <a:lnTo>
                    <a:pt x="0" y="79444"/>
                  </a:lnTo>
                  <a:lnTo>
                    <a:pt x="420" y="80104"/>
                  </a:lnTo>
                  <a:lnTo>
                    <a:pt x="12752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2580125" y="2462525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6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6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3"/>
            <p:cNvSpPr/>
            <p:nvPr/>
          </p:nvSpPr>
          <p:spPr>
            <a:xfrm>
              <a:off x="2680550" y="262140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09" y="1"/>
                  </a:moveTo>
                  <a:lnTo>
                    <a:pt x="0" y="79444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3"/>
            <p:cNvSpPr/>
            <p:nvPr/>
          </p:nvSpPr>
          <p:spPr>
            <a:xfrm>
              <a:off x="2779475" y="278030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360" y="80043"/>
                  </a:lnTo>
                  <a:lnTo>
                    <a:pt x="127529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2878400" y="2939175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2977325" y="3098075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421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3"/>
            <p:cNvSpPr/>
            <p:nvPr/>
          </p:nvSpPr>
          <p:spPr>
            <a:xfrm>
              <a:off x="3077750" y="325695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10" y="1"/>
                  </a:moveTo>
                  <a:lnTo>
                    <a:pt x="1" y="79444"/>
                  </a:lnTo>
                  <a:lnTo>
                    <a:pt x="361" y="80043"/>
                  </a:lnTo>
                  <a:lnTo>
                    <a:pt x="127470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3"/>
            <p:cNvSpPr/>
            <p:nvPr/>
          </p:nvSpPr>
          <p:spPr>
            <a:xfrm>
              <a:off x="3176700" y="3415850"/>
              <a:ext cx="3188225" cy="2002575"/>
            </a:xfrm>
            <a:custGeom>
              <a:rect b="b" l="l" r="r" t="t"/>
              <a:pathLst>
                <a:path extrusionOk="0" h="80103" w="127529">
                  <a:moveTo>
                    <a:pt x="127109" y="0"/>
                  </a:moveTo>
                  <a:lnTo>
                    <a:pt x="0" y="79443"/>
                  </a:lnTo>
                  <a:lnTo>
                    <a:pt x="360" y="8010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3"/>
            <p:cNvSpPr/>
            <p:nvPr/>
          </p:nvSpPr>
          <p:spPr>
            <a:xfrm>
              <a:off x="2512675" y="2032325"/>
              <a:ext cx="593600" cy="370275"/>
            </a:xfrm>
            <a:custGeom>
              <a:rect b="b" l="l" r="r" t="t"/>
              <a:pathLst>
                <a:path extrusionOk="0" h="14811" w="23744">
                  <a:moveTo>
                    <a:pt x="22304" y="1"/>
                  </a:moveTo>
                  <a:lnTo>
                    <a:pt x="0" y="13911"/>
                  </a:lnTo>
                  <a:lnTo>
                    <a:pt x="0" y="14810"/>
                  </a:lnTo>
                  <a:lnTo>
                    <a:pt x="2374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3"/>
            <p:cNvSpPr/>
            <p:nvPr/>
          </p:nvSpPr>
          <p:spPr>
            <a:xfrm>
              <a:off x="2512675" y="2032325"/>
              <a:ext cx="239850" cy="149925"/>
            </a:xfrm>
            <a:custGeom>
              <a:rect b="b" l="l" r="r" t="t"/>
              <a:pathLst>
                <a:path extrusionOk="0" h="5997" w="9594">
                  <a:moveTo>
                    <a:pt x="8154" y="1"/>
                  </a:moveTo>
                  <a:lnTo>
                    <a:pt x="0" y="5097"/>
                  </a:lnTo>
                  <a:lnTo>
                    <a:pt x="0" y="5996"/>
                  </a:lnTo>
                  <a:lnTo>
                    <a:pt x="959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3"/>
            <p:cNvSpPr/>
            <p:nvPr/>
          </p:nvSpPr>
          <p:spPr>
            <a:xfrm>
              <a:off x="3495950" y="2032325"/>
              <a:ext cx="1025300" cy="617575"/>
            </a:xfrm>
            <a:custGeom>
              <a:rect b="b" l="l" r="r" t="t"/>
              <a:pathLst>
                <a:path extrusionOk="0" h="24703" w="41012">
                  <a:moveTo>
                    <a:pt x="39573" y="1"/>
                  </a:moveTo>
                  <a:lnTo>
                    <a:pt x="1" y="24703"/>
                  </a:lnTo>
                  <a:lnTo>
                    <a:pt x="1440" y="24703"/>
                  </a:lnTo>
                  <a:lnTo>
                    <a:pt x="41012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3"/>
            <p:cNvSpPr/>
            <p:nvPr/>
          </p:nvSpPr>
          <p:spPr>
            <a:xfrm>
              <a:off x="3849700" y="2032325"/>
              <a:ext cx="1023800" cy="617575"/>
            </a:xfrm>
            <a:custGeom>
              <a:rect b="b" l="l" r="r" t="t"/>
              <a:pathLst>
                <a:path extrusionOk="0" h="24703" w="40952">
                  <a:moveTo>
                    <a:pt x="39573" y="1"/>
                  </a:moveTo>
                  <a:lnTo>
                    <a:pt x="1" y="24703"/>
                  </a:lnTo>
                  <a:lnTo>
                    <a:pt x="1440" y="24703"/>
                  </a:lnTo>
                  <a:lnTo>
                    <a:pt x="40952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3"/>
            <p:cNvSpPr/>
            <p:nvPr/>
          </p:nvSpPr>
          <p:spPr>
            <a:xfrm>
              <a:off x="4203450" y="2119275"/>
              <a:ext cx="848425" cy="530625"/>
            </a:xfrm>
            <a:custGeom>
              <a:rect b="b" l="l" r="r" t="t"/>
              <a:pathLst>
                <a:path extrusionOk="0" h="21225" w="33937">
                  <a:moveTo>
                    <a:pt x="33936" y="0"/>
                  </a:moveTo>
                  <a:lnTo>
                    <a:pt x="1" y="21225"/>
                  </a:lnTo>
                  <a:lnTo>
                    <a:pt x="1380" y="21225"/>
                  </a:lnTo>
                  <a:lnTo>
                    <a:pt x="33936" y="899"/>
                  </a:lnTo>
                  <a:lnTo>
                    <a:pt x="33936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3"/>
            <p:cNvSpPr/>
            <p:nvPr/>
          </p:nvSpPr>
          <p:spPr>
            <a:xfrm>
              <a:off x="4557200" y="2339600"/>
              <a:ext cx="494675" cy="310300"/>
            </a:xfrm>
            <a:custGeom>
              <a:rect b="b" l="l" r="r" t="t"/>
              <a:pathLst>
                <a:path extrusionOk="0" h="12412" w="19787">
                  <a:moveTo>
                    <a:pt x="19786" y="1"/>
                  </a:moveTo>
                  <a:lnTo>
                    <a:pt x="1" y="12412"/>
                  </a:lnTo>
                  <a:lnTo>
                    <a:pt x="1380" y="12412"/>
                  </a:lnTo>
                  <a:lnTo>
                    <a:pt x="19786" y="900"/>
                  </a:lnTo>
                  <a:lnTo>
                    <a:pt x="19786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3"/>
            <p:cNvSpPr/>
            <p:nvPr/>
          </p:nvSpPr>
          <p:spPr>
            <a:xfrm>
              <a:off x="3142225" y="2032325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4910950" y="2561450"/>
              <a:ext cx="140925" cy="88450"/>
            </a:xfrm>
            <a:custGeom>
              <a:rect b="b" l="l" r="r" t="t"/>
              <a:pathLst>
                <a:path extrusionOk="0" h="3538" w="5637">
                  <a:moveTo>
                    <a:pt x="5636" y="0"/>
                  </a:moveTo>
                  <a:lnTo>
                    <a:pt x="0" y="3538"/>
                  </a:lnTo>
                  <a:lnTo>
                    <a:pt x="1379" y="3538"/>
                  </a:lnTo>
                  <a:lnTo>
                    <a:pt x="5636" y="840"/>
                  </a:lnTo>
                  <a:lnTo>
                    <a:pt x="5636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2788475" y="2032325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2512675" y="2032325"/>
              <a:ext cx="947350" cy="590600"/>
            </a:xfrm>
            <a:custGeom>
              <a:rect b="b" l="l" r="r" t="t"/>
              <a:pathLst>
                <a:path extrusionOk="0" h="23624" w="37894">
                  <a:moveTo>
                    <a:pt x="36454" y="1"/>
                  </a:moveTo>
                  <a:lnTo>
                    <a:pt x="0" y="22784"/>
                  </a:lnTo>
                  <a:lnTo>
                    <a:pt x="0" y="23624"/>
                  </a:lnTo>
                  <a:lnTo>
                    <a:pt x="3789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3"/>
            <p:cNvSpPr/>
            <p:nvPr/>
          </p:nvSpPr>
          <p:spPr>
            <a:xfrm>
              <a:off x="4830000" y="3666150"/>
              <a:ext cx="221875" cy="137925"/>
            </a:xfrm>
            <a:custGeom>
              <a:rect b="b" l="l" r="r" t="t"/>
              <a:pathLst>
                <a:path extrusionOk="0" h="5517" w="8875">
                  <a:moveTo>
                    <a:pt x="8874" y="1"/>
                  </a:moveTo>
                  <a:lnTo>
                    <a:pt x="1" y="5517"/>
                  </a:lnTo>
                  <a:lnTo>
                    <a:pt x="1380" y="5517"/>
                  </a:lnTo>
                  <a:lnTo>
                    <a:pt x="8874" y="840"/>
                  </a:lnTo>
                  <a:lnTo>
                    <a:pt x="8874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3"/>
            <p:cNvSpPr/>
            <p:nvPr/>
          </p:nvSpPr>
          <p:spPr>
            <a:xfrm>
              <a:off x="4476250" y="3444325"/>
              <a:ext cx="575625" cy="359750"/>
            </a:xfrm>
            <a:custGeom>
              <a:rect b="b" l="l" r="r" t="t"/>
              <a:pathLst>
                <a:path extrusionOk="0" h="14390" w="23025">
                  <a:moveTo>
                    <a:pt x="23024" y="0"/>
                  </a:moveTo>
                  <a:lnTo>
                    <a:pt x="1" y="14390"/>
                  </a:lnTo>
                  <a:lnTo>
                    <a:pt x="1440" y="14390"/>
                  </a:lnTo>
                  <a:lnTo>
                    <a:pt x="23024" y="900"/>
                  </a:lnTo>
                  <a:lnTo>
                    <a:pt x="23024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4122525" y="3223975"/>
              <a:ext cx="929350" cy="580100"/>
            </a:xfrm>
            <a:custGeom>
              <a:rect b="b" l="l" r="r" t="t"/>
              <a:pathLst>
                <a:path extrusionOk="0" h="23204" w="37174">
                  <a:moveTo>
                    <a:pt x="37173" y="1"/>
                  </a:moveTo>
                  <a:lnTo>
                    <a:pt x="0" y="23204"/>
                  </a:lnTo>
                  <a:lnTo>
                    <a:pt x="1439" y="23204"/>
                  </a:lnTo>
                  <a:lnTo>
                    <a:pt x="37173" y="900"/>
                  </a:lnTo>
                  <a:lnTo>
                    <a:pt x="3717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3768775" y="3186500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3"/>
            <p:cNvSpPr/>
            <p:nvPr/>
          </p:nvSpPr>
          <p:spPr>
            <a:xfrm>
              <a:off x="3415025" y="3186500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3"/>
            <p:cNvSpPr/>
            <p:nvPr/>
          </p:nvSpPr>
          <p:spPr>
            <a:xfrm>
              <a:off x="3061275" y="3186500"/>
              <a:ext cx="1025300" cy="617575"/>
            </a:xfrm>
            <a:custGeom>
              <a:rect b="b" l="l" r="r" t="t"/>
              <a:pathLst>
                <a:path extrusionOk="0" h="24703" w="41012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2709025" y="3186500"/>
              <a:ext cx="1023800" cy="617575"/>
            </a:xfrm>
            <a:custGeom>
              <a:rect b="b" l="l" r="r" t="t"/>
              <a:pathLst>
                <a:path extrusionOk="0" h="24703" w="40952">
                  <a:moveTo>
                    <a:pt x="39512" y="1"/>
                  </a:moveTo>
                  <a:lnTo>
                    <a:pt x="1" y="24703"/>
                  </a:lnTo>
                  <a:lnTo>
                    <a:pt x="1380" y="24703"/>
                  </a:lnTo>
                  <a:lnTo>
                    <a:pt x="4095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3"/>
            <p:cNvSpPr/>
            <p:nvPr/>
          </p:nvSpPr>
          <p:spPr>
            <a:xfrm>
              <a:off x="2512675" y="3186500"/>
              <a:ext cx="866400" cy="541150"/>
            </a:xfrm>
            <a:custGeom>
              <a:rect b="b" l="l" r="r" t="t"/>
              <a:pathLst>
                <a:path extrusionOk="0" h="21646" w="34656">
                  <a:moveTo>
                    <a:pt x="33216" y="1"/>
                  </a:moveTo>
                  <a:lnTo>
                    <a:pt x="0" y="20806"/>
                  </a:lnTo>
                  <a:lnTo>
                    <a:pt x="0" y="21645"/>
                  </a:lnTo>
                  <a:lnTo>
                    <a:pt x="34655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3"/>
            <p:cNvSpPr/>
            <p:nvPr/>
          </p:nvSpPr>
          <p:spPr>
            <a:xfrm>
              <a:off x="2512675" y="3186500"/>
              <a:ext cx="512650" cy="320800"/>
            </a:xfrm>
            <a:custGeom>
              <a:rect b="b" l="l" r="r" t="t"/>
              <a:pathLst>
                <a:path extrusionOk="0" h="12832" w="20506">
                  <a:moveTo>
                    <a:pt x="19126" y="1"/>
                  </a:moveTo>
                  <a:lnTo>
                    <a:pt x="0" y="11932"/>
                  </a:lnTo>
                  <a:lnTo>
                    <a:pt x="0" y="12831"/>
                  </a:lnTo>
                  <a:lnTo>
                    <a:pt x="20505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3"/>
            <p:cNvSpPr/>
            <p:nvPr/>
          </p:nvSpPr>
          <p:spPr>
            <a:xfrm>
              <a:off x="2512675" y="3186500"/>
              <a:ext cx="158900" cy="100450"/>
            </a:xfrm>
            <a:custGeom>
              <a:rect b="b" l="l" r="r" t="t"/>
              <a:pathLst>
                <a:path extrusionOk="0" h="4018" w="6356">
                  <a:moveTo>
                    <a:pt x="4977" y="1"/>
                  </a:moveTo>
                  <a:lnTo>
                    <a:pt x="0" y="3118"/>
                  </a:lnTo>
                  <a:lnTo>
                    <a:pt x="0" y="4018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" name="Google Shape;457;p13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58" name="Google Shape;458;p13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9" name="Google Shape;459;p13"/>
          <p:cNvSpPr txBox="1"/>
          <p:nvPr>
            <p:ph idx="1" type="body"/>
          </p:nvPr>
        </p:nvSpPr>
        <p:spPr>
          <a:xfrm>
            <a:off x="311700" y="1125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rgbClr val="282828"/>
        </a:solid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4"/>
          <p:cNvSpPr txBox="1"/>
          <p:nvPr>
            <p:ph type="title"/>
          </p:nvPr>
        </p:nvSpPr>
        <p:spPr>
          <a:xfrm>
            <a:off x="311700" y="265675"/>
            <a:ext cx="405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2" name="Google Shape;462;p14"/>
          <p:cNvSpPr txBox="1"/>
          <p:nvPr>
            <p:ph idx="1" type="body"/>
          </p:nvPr>
        </p:nvSpPr>
        <p:spPr>
          <a:xfrm>
            <a:off x="31170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cxnSp>
        <p:nvCxnSpPr>
          <p:cNvPr id="463" name="Google Shape;463;p14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64" name="Google Shape;464;p14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465" name="Google Shape;465;p14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4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4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4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4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4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4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4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4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4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4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4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4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4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4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4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4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4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4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4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4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4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4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4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4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4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282828"/>
        </a:solid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5"/>
          <p:cNvSpPr txBox="1"/>
          <p:nvPr>
            <p:ph type="title"/>
          </p:nvPr>
        </p:nvSpPr>
        <p:spPr>
          <a:xfrm>
            <a:off x="311700" y="808225"/>
            <a:ext cx="6270300" cy="18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495" name="Google Shape;495;p15"/>
          <p:cNvCxnSpPr/>
          <p:nvPr/>
        </p:nvCxnSpPr>
        <p:spPr>
          <a:xfrm>
            <a:off x="454900" y="286272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6" name="Google Shape;496;p15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497" name="Google Shape;497;p15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5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5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5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5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5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5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5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bg>
      <p:bgPr>
        <a:solidFill>
          <a:srgbClr val="282828"/>
        </a:solidFill>
      </p:bgPr>
    </p:bg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6"/>
          <p:cNvSpPr txBox="1"/>
          <p:nvPr>
            <p:ph type="title"/>
          </p:nvPr>
        </p:nvSpPr>
        <p:spPr>
          <a:xfrm>
            <a:off x="311700" y="808225"/>
            <a:ext cx="6270300" cy="18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7" name="Google Shape;527;p16"/>
          <p:cNvSpPr txBox="1"/>
          <p:nvPr>
            <p:ph idx="1" type="subTitle"/>
          </p:nvPr>
        </p:nvSpPr>
        <p:spPr>
          <a:xfrm>
            <a:off x="319350" y="3021525"/>
            <a:ext cx="6255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None/>
              <a:defRPr sz="2800">
                <a:solidFill>
                  <a:srgbClr val="B4B5B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528" name="Google Shape;528;p16"/>
          <p:cNvCxnSpPr/>
          <p:nvPr/>
        </p:nvCxnSpPr>
        <p:spPr>
          <a:xfrm>
            <a:off x="454900" y="286272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9" name="Google Shape;529;p16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530" name="Google Shape;530;p16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282828"/>
        </a:solid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17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1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561" name="Google Shape;561;p1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100"/>
              <a:buFont typeface="Roboto Light"/>
              <a:buNone/>
              <a:defRPr sz="21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2" name="Google Shape;562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400"/>
              <a:buFont typeface="Roboto"/>
              <a:buChar char="●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○"/>
              <a:defRPr>
                <a:solidFill>
                  <a:srgbClr val="B4B5B1"/>
                </a:solidFill>
              </a:defRPr>
            </a:lvl2pPr>
            <a:lvl3pPr indent="-317500" lvl="2" marL="13716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■"/>
              <a:defRPr>
                <a:solidFill>
                  <a:srgbClr val="B4B5B1"/>
                </a:solidFill>
              </a:defRPr>
            </a:lvl3pPr>
            <a:lvl4pPr indent="-317500" lvl="3" marL="18288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●"/>
              <a:defRPr>
                <a:solidFill>
                  <a:srgbClr val="B4B5B1"/>
                </a:solidFill>
              </a:defRPr>
            </a:lvl4pPr>
            <a:lvl5pPr indent="-317500" lvl="4" marL="22860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○"/>
              <a:defRPr>
                <a:solidFill>
                  <a:srgbClr val="B4B5B1"/>
                </a:solidFill>
              </a:defRPr>
            </a:lvl5pPr>
            <a:lvl6pPr indent="-317500" lvl="5" marL="27432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■"/>
              <a:defRPr>
                <a:solidFill>
                  <a:srgbClr val="B4B5B1"/>
                </a:solidFill>
              </a:defRPr>
            </a:lvl6pPr>
            <a:lvl7pPr indent="-317500" lvl="6" marL="32004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●"/>
              <a:defRPr>
                <a:solidFill>
                  <a:srgbClr val="B4B5B1"/>
                </a:solidFill>
              </a:defRPr>
            </a:lvl7pPr>
            <a:lvl8pPr indent="-317500" lvl="7" marL="36576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○"/>
              <a:defRPr>
                <a:solidFill>
                  <a:srgbClr val="B4B5B1"/>
                </a:solidFill>
              </a:defRPr>
            </a:lvl8pPr>
            <a:lvl9pPr indent="-317500" lvl="8" marL="411480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B4B5B1"/>
              </a:buClr>
              <a:buSzPts val="1400"/>
              <a:buChar char="■"/>
              <a:defRPr>
                <a:solidFill>
                  <a:srgbClr val="B4B5B1"/>
                </a:solidFill>
              </a:defRPr>
            </a:lvl9pPr>
          </a:lstStyle>
          <a:p/>
        </p:txBody>
      </p:sp>
      <p:grpSp>
        <p:nvGrpSpPr>
          <p:cNvPr id="563" name="Google Shape;563;p17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564" name="Google Shape;564;p17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7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7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7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7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7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7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7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7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7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7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7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7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7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7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7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7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split">
  <p:cSld name="SECTION_TITLE_AND_DESCRIPTION_2">
    <p:bg>
      <p:bgPr>
        <a:solidFill>
          <a:srgbClr val="282828"/>
        </a:solidFill>
      </p:bgPr>
    </p:bg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8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rgbClr val="F1F3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18"/>
          <p:cNvSpPr txBox="1"/>
          <p:nvPr>
            <p:ph type="title"/>
          </p:nvPr>
        </p:nvSpPr>
        <p:spPr>
          <a:xfrm>
            <a:off x="311700" y="265675"/>
            <a:ext cx="405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5" name="Google Shape;595;p18"/>
          <p:cNvSpPr txBox="1"/>
          <p:nvPr>
            <p:ph idx="1" type="body"/>
          </p:nvPr>
        </p:nvSpPr>
        <p:spPr>
          <a:xfrm>
            <a:off x="31170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cxnSp>
        <p:nvCxnSpPr>
          <p:cNvPr id="596" name="Google Shape;596;p18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7" name="Google Shape;597;p18"/>
          <p:cNvSpPr txBox="1"/>
          <p:nvPr>
            <p:ph idx="2" type="body"/>
          </p:nvPr>
        </p:nvSpPr>
        <p:spPr>
          <a:xfrm>
            <a:off x="483045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400"/>
              <a:buFont typeface="Roboto"/>
              <a:buChar char="●"/>
              <a:defRPr sz="2400">
                <a:solidFill>
                  <a:srgbClr val="28282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○"/>
              <a:defRPr>
                <a:solidFill>
                  <a:srgbClr val="282828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■"/>
              <a:defRPr>
                <a:solidFill>
                  <a:srgbClr val="282828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●"/>
              <a:defRPr>
                <a:solidFill>
                  <a:srgbClr val="282828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○"/>
              <a:defRPr>
                <a:solidFill>
                  <a:srgbClr val="282828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■"/>
              <a:defRPr>
                <a:solidFill>
                  <a:srgbClr val="282828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●"/>
              <a:defRPr>
                <a:solidFill>
                  <a:srgbClr val="282828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○"/>
              <a:defRPr>
                <a:solidFill>
                  <a:srgbClr val="282828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282828"/>
              </a:buClr>
              <a:buSzPts val="1400"/>
              <a:buChar char="■"/>
              <a:defRPr>
                <a:solidFill>
                  <a:srgbClr val="282828"/>
                </a:solidFill>
              </a:defRPr>
            </a:lvl9pPr>
          </a:lstStyle>
          <a:p/>
        </p:txBody>
      </p:sp>
      <p:grpSp>
        <p:nvGrpSpPr>
          <p:cNvPr id="598" name="Google Shape;598;p18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599" name="Google Shape;599;p18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8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8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8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8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8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8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8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8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8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8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8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8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8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8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8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8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8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8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8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8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image split">
  <p:cSld name="SECTION_TITLE_AND_DESCRIPTION_2_1">
    <p:bg>
      <p:bgPr>
        <a:solidFill>
          <a:srgbClr val="282828"/>
        </a:solidFill>
      </p:bgPr>
    </p:bg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rgbClr val="F1F3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19"/>
          <p:cNvSpPr txBox="1"/>
          <p:nvPr>
            <p:ph type="title"/>
          </p:nvPr>
        </p:nvSpPr>
        <p:spPr>
          <a:xfrm>
            <a:off x="311700" y="265675"/>
            <a:ext cx="405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0" name="Google Shape;630;p19"/>
          <p:cNvSpPr txBox="1"/>
          <p:nvPr>
            <p:ph idx="1" type="body"/>
          </p:nvPr>
        </p:nvSpPr>
        <p:spPr>
          <a:xfrm>
            <a:off x="31170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cxnSp>
        <p:nvCxnSpPr>
          <p:cNvPr id="631" name="Google Shape;631;p19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32" name="Google Shape;632;p19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633" name="Google Shape;633;p19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9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9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9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9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9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9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9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9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9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9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9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9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9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9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9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9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9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9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9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9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9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9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9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9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9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9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Vertical One">
  <p:cSld name="SECTION_TITLE_AND_DESCRIPTION_2_1_1">
    <p:bg>
      <p:bgPr>
        <a:solidFill>
          <a:srgbClr val="282828"/>
        </a:solidFill>
      </p:bgPr>
    </p:bg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0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3" name="Google Shape;663;p20"/>
          <p:cNvCxnSpPr/>
          <p:nvPr/>
        </p:nvCxnSpPr>
        <p:spPr>
          <a:xfrm>
            <a:off x="4572000" y="-7350"/>
            <a:ext cx="0" cy="5158200"/>
          </a:xfrm>
          <a:prstGeom prst="straightConnector1">
            <a:avLst/>
          </a:prstGeom>
          <a:noFill/>
          <a:ln cap="flat" cmpd="sng" w="9525">
            <a:solidFill>
              <a:srgbClr val="FE186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64" name="Google Shape;664;p20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665" name="Google Shape;665;p20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alt">
  <p:cSld name="TITLE_3">
    <p:bg>
      <p:bgPr>
        <a:solidFill>
          <a:srgbClr val="282828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/>
          <p:nvPr>
            <p:ph type="ctrTitle"/>
          </p:nvPr>
        </p:nvSpPr>
        <p:spPr>
          <a:xfrm>
            <a:off x="3586100" y="769000"/>
            <a:ext cx="5169900" cy="154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000"/>
              <a:buNone/>
              <a:defRPr sz="3000">
                <a:solidFill>
                  <a:srgbClr val="F1F3F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cxnSp>
        <p:nvCxnSpPr>
          <p:cNvPr id="65" name="Google Shape;65;p3"/>
          <p:cNvCxnSpPr/>
          <p:nvPr/>
        </p:nvCxnSpPr>
        <p:spPr>
          <a:xfrm>
            <a:off x="3662290" y="3260859"/>
            <a:ext cx="12339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" name="Google Shape;66;p3"/>
          <p:cNvSpPr txBox="1"/>
          <p:nvPr>
            <p:ph idx="2" type="ctrTitle"/>
          </p:nvPr>
        </p:nvSpPr>
        <p:spPr>
          <a:xfrm>
            <a:off x="3586100" y="2313993"/>
            <a:ext cx="5169900" cy="69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100"/>
              <a:buFont typeface="Roboto Light"/>
              <a:buNone/>
              <a:defRPr sz="21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7" name="Google Shape;67;p3"/>
          <p:cNvSpPr txBox="1"/>
          <p:nvPr>
            <p:ph idx="3" type="ctrTitle"/>
          </p:nvPr>
        </p:nvSpPr>
        <p:spPr>
          <a:xfrm>
            <a:off x="3586100" y="3512781"/>
            <a:ext cx="51699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1200"/>
              <a:buFont typeface="Roboto Light"/>
              <a:buNone/>
              <a:defRPr sz="1200">
                <a:solidFill>
                  <a:srgbClr val="F1F3F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grpSp>
        <p:nvGrpSpPr>
          <p:cNvPr id="68" name="Google Shape;68;p3"/>
          <p:cNvGrpSpPr/>
          <p:nvPr/>
        </p:nvGrpSpPr>
        <p:grpSpPr>
          <a:xfrm>
            <a:off x="-625944" y="858095"/>
            <a:ext cx="3393098" cy="3427315"/>
            <a:chOff x="1224475" y="238125"/>
            <a:chExt cx="5127850" cy="5175650"/>
          </a:xfrm>
        </p:grpSpPr>
        <p:sp>
          <p:nvSpPr>
            <p:cNvPr id="69" name="Google Shape;69;p3"/>
            <p:cNvSpPr/>
            <p:nvPr/>
          </p:nvSpPr>
          <p:spPr>
            <a:xfrm>
              <a:off x="4550350" y="4881975"/>
              <a:ext cx="328450" cy="531800"/>
            </a:xfrm>
            <a:custGeom>
              <a:rect b="b" l="l" r="r" t="t"/>
              <a:pathLst>
                <a:path extrusionOk="0" h="21272" w="13138">
                  <a:moveTo>
                    <a:pt x="6569" y="2363"/>
                  </a:moveTo>
                  <a:cubicBezTo>
                    <a:pt x="7145" y="2363"/>
                    <a:pt x="7664" y="2363"/>
                    <a:pt x="8182" y="2478"/>
                  </a:cubicBezTo>
                  <a:cubicBezTo>
                    <a:pt x="9507" y="2651"/>
                    <a:pt x="10487" y="3688"/>
                    <a:pt x="10602" y="5013"/>
                  </a:cubicBezTo>
                  <a:cubicBezTo>
                    <a:pt x="10775" y="7087"/>
                    <a:pt x="10775" y="9219"/>
                    <a:pt x="10602" y="11293"/>
                  </a:cubicBezTo>
                  <a:cubicBezTo>
                    <a:pt x="10490" y="12812"/>
                    <a:pt x="9225" y="13946"/>
                    <a:pt x="7771" y="13946"/>
                  </a:cubicBezTo>
                  <a:cubicBezTo>
                    <a:pt x="7735" y="13946"/>
                    <a:pt x="7700" y="13945"/>
                    <a:pt x="7664" y="13944"/>
                  </a:cubicBezTo>
                  <a:cubicBezTo>
                    <a:pt x="7318" y="14001"/>
                    <a:pt x="6972" y="14001"/>
                    <a:pt x="6627" y="14001"/>
                  </a:cubicBezTo>
                  <a:cubicBezTo>
                    <a:pt x="6281" y="14001"/>
                    <a:pt x="5878" y="13944"/>
                    <a:pt x="5474" y="13944"/>
                  </a:cubicBezTo>
                  <a:cubicBezTo>
                    <a:pt x="3919" y="13944"/>
                    <a:pt x="2651" y="12734"/>
                    <a:pt x="2593" y="11236"/>
                  </a:cubicBezTo>
                  <a:lnTo>
                    <a:pt x="2593" y="5244"/>
                  </a:lnTo>
                  <a:cubicBezTo>
                    <a:pt x="2593" y="3803"/>
                    <a:pt x="3631" y="2593"/>
                    <a:pt x="5071" y="2420"/>
                  </a:cubicBezTo>
                  <a:cubicBezTo>
                    <a:pt x="5589" y="2363"/>
                    <a:pt x="6050" y="2363"/>
                    <a:pt x="6569" y="2363"/>
                  </a:cubicBezTo>
                  <a:close/>
                  <a:moveTo>
                    <a:pt x="6799" y="1"/>
                  </a:moveTo>
                  <a:cubicBezTo>
                    <a:pt x="6166" y="1"/>
                    <a:pt x="5474" y="58"/>
                    <a:pt x="4840" y="116"/>
                  </a:cubicBezTo>
                  <a:cubicBezTo>
                    <a:pt x="3803" y="231"/>
                    <a:pt x="2824" y="577"/>
                    <a:pt x="1902" y="1095"/>
                  </a:cubicBezTo>
                  <a:cubicBezTo>
                    <a:pt x="807" y="1844"/>
                    <a:pt x="116" y="3054"/>
                    <a:pt x="1" y="4379"/>
                  </a:cubicBezTo>
                  <a:lnTo>
                    <a:pt x="1" y="19302"/>
                  </a:lnTo>
                  <a:cubicBezTo>
                    <a:pt x="1" y="19302"/>
                    <a:pt x="1" y="19360"/>
                    <a:pt x="1" y="19360"/>
                  </a:cubicBezTo>
                  <a:cubicBezTo>
                    <a:pt x="109" y="20443"/>
                    <a:pt x="981" y="21271"/>
                    <a:pt x="2042" y="21271"/>
                  </a:cubicBezTo>
                  <a:cubicBezTo>
                    <a:pt x="2110" y="21271"/>
                    <a:pt x="2178" y="21268"/>
                    <a:pt x="2248" y="21261"/>
                  </a:cubicBezTo>
                  <a:lnTo>
                    <a:pt x="2593" y="21261"/>
                  </a:lnTo>
                  <a:lnTo>
                    <a:pt x="2593" y="14577"/>
                  </a:lnTo>
                  <a:cubicBezTo>
                    <a:pt x="3227" y="15499"/>
                    <a:pt x="4322" y="16133"/>
                    <a:pt x="5474" y="16248"/>
                  </a:cubicBezTo>
                  <a:cubicBezTo>
                    <a:pt x="5935" y="16306"/>
                    <a:pt x="6454" y="16306"/>
                    <a:pt x="6972" y="16306"/>
                  </a:cubicBezTo>
                  <a:cubicBezTo>
                    <a:pt x="7548" y="16306"/>
                    <a:pt x="8125" y="16248"/>
                    <a:pt x="8701" y="16191"/>
                  </a:cubicBezTo>
                  <a:cubicBezTo>
                    <a:pt x="10487" y="15903"/>
                    <a:pt x="12042" y="14693"/>
                    <a:pt x="12676" y="12964"/>
                  </a:cubicBezTo>
                  <a:cubicBezTo>
                    <a:pt x="12964" y="12215"/>
                    <a:pt x="13080" y="11409"/>
                    <a:pt x="13137" y="10602"/>
                  </a:cubicBezTo>
                  <a:lnTo>
                    <a:pt x="13137" y="6165"/>
                  </a:lnTo>
                  <a:cubicBezTo>
                    <a:pt x="13137" y="5589"/>
                    <a:pt x="13080" y="4956"/>
                    <a:pt x="12964" y="4437"/>
                  </a:cubicBezTo>
                  <a:cubicBezTo>
                    <a:pt x="12676" y="2305"/>
                    <a:pt x="11121" y="634"/>
                    <a:pt x="9046" y="231"/>
                  </a:cubicBezTo>
                  <a:cubicBezTo>
                    <a:pt x="8297" y="58"/>
                    <a:pt x="7548" y="1"/>
                    <a:pt x="6799" y="1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5999400" y="4881975"/>
              <a:ext cx="352925" cy="530100"/>
            </a:xfrm>
            <a:custGeom>
              <a:rect b="b" l="l" r="r" t="t"/>
              <a:pathLst>
                <a:path extrusionOk="0" h="21204" w="14117">
                  <a:moveTo>
                    <a:pt x="12849" y="1"/>
                  </a:moveTo>
                  <a:cubicBezTo>
                    <a:pt x="12215" y="58"/>
                    <a:pt x="11639" y="519"/>
                    <a:pt x="11409" y="1153"/>
                  </a:cubicBezTo>
                  <a:lnTo>
                    <a:pt x="7030" y="12100"/>
                  </a:lnTo>
                  <a:cubicBezTo>
                    <a:pt x="6396" y="10487"/>
                    <a:pt x="2997" y="1787"/>
                    <a:pt x="2651" y="1095"/>
                  </a:cubicBezTo>
                  <a:cubicBezTo>
                    <a:pt x="2543" y="502"/>
                    <a:pt x="2031" y="110"/>
                    <a:pt x="1493" y="110"/>
                  </a:cubicBezTo>
                  <a:cubicBezTo>
                    <a:pt x="1457" y="110"/>
                    <a:pt x="1420" y="112"/>
                    <a:pt x="1383" y="116"/>
                  </a:cubicBezTo>
                  <a:cubicBezTo>
                    <a:pt x="807" y="116"/>
                    <a:pt x="404" y="116"/>
                    <a:pt x="173" y="404"/>
                  </a:cubicBezTo>
                  <a:cubicBezTo>
                    <a:pt x="1" y="692"/>
                    <a:pt x="116" y="1095"/>
                    <a:pt x="346" y="1671"/>
                  </a:cubicBezTo>
                  <a:lnTo>
                    <a:pt x="1614" y="4840"/>
                  </a:lnTo>
                  <a:cubicBezTo>
                    <a:pt x="2939" y="8009"/>
                    <a:pt x="4207" y="11236"/>
                    <a:pt x="5532" y="14520"/>
                  </a:cubicBezTo>
                  <a:cubicBezTo>
                    <a:pt x="5589" y="14923"/>
                    <a:pt x="5532" y="15442"/>
                    <a:pt x="5301" y="15845"/>
                  </a:cubicBezTo>
                  <a:lnTo>
                    <a:pt x="3054" y="21146"/>
                  </a:lnTo>
                  <a:lnTo>
                    <a:pt x="3458" y="21203"/>
                  </a:lnTo>
                  <a:lnTo>
                    <a:pt x="3746" y="21203"/>
                  </a:lnTo>
                  <a:cubicBezTo>
                    <a:pt x="5013" y="21203"/>
                    <a:pt x="6165" y="20454"/>
                    <a:pt x="6626" y="19302"/>
                  </a:cubicBezTo>
                  <a:lnTo>
                    <a:pt x="14001" y="1038"/>
                  </a:lnTo>
                  <a:lnTo>
                    <a:pt x="14001" y="922"/>
                  </a:lnTo>
                  <a:cubicBezTo>
                    <a:pt x="14117" y="577"/>
                    <a:pt x="13886" y="231"/>
                    <a:pt x="13540" y="173"/>
                  </a:cubicBezTo>
                  <a:cubicBezTo>
                    <a:pt x="13310" y="58"/>
                    <a:pt x="13079" y="1"/>
                    <a:pt x="12849" y="1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920550" y="4883425"/>
              <a:ext cx="328425" cy="406475"/>
            </a:xfrm>
            <a:custGeom>
              <a:rect b="b" l="l" r="r" t="t"/>
              <a:pathLst>
                <a:path extrusionOk="0" h="16259" w="13137">
                  <a:moveTo>
                    <a:pt x="6687" y="8734"/>
                  </a:moveTo>
                  <a:cubicBezTo>
                    <a:pt x="6931" y="8734"/>
                    <a:pt x="7179" y="8741"/>
                    <a:pt x="7433" y="8758"/>
                  </a:cubicBezTo>
                  <a:cubicBezTo>
                    <a:pt x="8470" y="8758"/>
                    <a:pt x="9449" y="8758"/>
                    <a:pt x="10256" y="8815"/>
                  </a:cubicBezTo>
                  <a:cubicBezTo>
                    <a:pt x="10371" y="8815"/>
                    <a:pt x="10486" y="8815"/>
                    <a:pt x="10659" y="8873"/>
                  </a:cubicBezTo>
                  <a:cubicBezTo>
                    <a:pt x="10659" y="8988"/>
                    <a:pt x="10659" y="9104"/>
                    <a:pt x="10659" y="9219"/>
                  </a:cubicBezTo>
                  <a:lnTo>
                    <a:pt x="10659" y="9622"/>
                  </a:lnTo>
                  <a:cubicBezTo>
                    <a:pt x="10774" y="10486"/>
                    <a:pt x="10601" y="11293"/>
                    <a:pt x="10198" y="12042"/>
                  </a:cubicBezTo>
                  <a:cubicBezTo>
                    <a:pt x="9507" y="13137"/>
                    <a:pt x="8297" y="13828"/>
                    <a:pt x="6972" y="13886"/>
                  </a:cubicBezTo>
                  <a:lnTo>
                    <a:pt x="4609" y="13886"/>
                  </a:lnTo>
                  <a:cubicBezTo>
                    <a:pt x="3515" y="13886"/>
                    <a:pt x="2650" y="12964"/>
                    <a:pt x="2708" y="11927"/>
                  </a:cubicBezTo>
                  <a:lnTo>
                    <a:pt x="2708" y="11005"/>
                  </a:lnTo>
                  <a:cubicBezTo>
                    <a:pt x="2766" y="9507"/>
                    <a:pt x="3342" y="8931"/>
                    <a:pt x="4955" y="8815"/>
                  </a:cubicBezTo>
                  <a:cubicBezTo>
                    <a:pt x="5525" y="8775"/>
                    <a:pt x="6096" y="8734"/>
                    <a:pt x="6687" y="8734"/>
                  </a:cubicBezTo>
                  <a:close/>
                  <a:moveTo>
                    <a:pt x="7087" y="0"/>
                  </a:moveTo>
                  <a:cubicBezTo>
                    <a:pt x="6050" y="0"/>
                    <a:pt x="5013" y="115"/>
                    <a:pt x="4033" y="461"/>
                  </a:cubicBezTo>
                  <a:cubicBezTo>
                    <a:pt x="2766" y="864"/>
                    <a:pt x="1671" y="1671"/>
                    <a:pt x="864" y="2708"/>
                  </a:cubicBezTo>
                  <a:cubicBezTo>
                    <a:pt x="519" y="3111"/>
                    <a:pt x="576" y="3457"/>
                    <a:pt x="749" y="3630"/>
                  </a:cubicBezTo>
                  <a:cubicBezTo>
                    <a:pt x="1037" y="3918"/>
                    <a:pt x="1383" y="4149"/>
                    <a:pt x="1729" y="4379"/>
                  </a:cubicBezTo>
                  <a:cubicBezTo>
                    <a:pt x="1844" y="4437"/>
                    <a:pt x="1959" y="4494"/>
                    <a:pt x="2074" y="4494"/>
                  </a:cubicBezTo>
                  <a:cubicBezTo>
                    <a:pt x="2420" y="4437"/>
                    <a:pt x="2766" y="4206"/>
                    <a:pt x="2938" y="3918"/>
                  </a:cubicBezTo>
                  <a:cubicBezTo>
                    <a:pt x="3983" y="2818"/>
                    <a:pt x="5396" y="2243"/>
                    <a:pt x="6825" y="2243"/>
                  </a:cubicBezTo>
                  <a:cubicBezTo>
                    <a:pt x="6893" y="2243"/>
                    <a:pt x="6961" y="2245"/>
                    <a:pt x="7029" y="2247"/>
                  </a:cubicBezTo>
                  <a:cubicBezTo>
                    <a:pt x="7663" y="2247"/>
                    <a:pt x="8239" y="2305"/>
                    <a:pt x="8815" y="2420"/>
                  </a:cubicBezTo>
                  <a:cubicBezTo>
                    <a:pt x="9564" y="2535"/>
                    <a:pt x="10141" y="3054"/>
                    <a:pt x="10313" y="3803"/>
                  </a:cubicBezTo>
                  <a:cubicBezTo>
                    <a:pt x="10429" y="4609"/>
                    <a:pt x="10544" y="5416"/>
                    <a:pt x="10601" y="6223"/>
                  </a:cubicBezTo>
                  <a:cubicBezTo>
                    <a:pt x="10601" y="6338"/>
                    <a:pt x="10601" y="6511"/>
                    <a:pt x="10601" y="6626"/>
                  </a:cubicBezTo>
                  <a:lnTo>
                    <a:pt x="10198" y="6626"/>
                  </a:lnTo>
                  <a:cubicBezTo>
                    <a:pt x="9391" y="6568"/>
                    <a:pt x="8412" y="6568"/>
                    <a:pt x="7490" y="6568"/>
                  </a:cubicBezTo>
                  <a:cubicBezTo>
                    <a:pt x="7258" y="6558"/>
                    <a:pt x="7025" y="6553"/>
                    <a:pt x="6792" y="6553"/>
                  </a:cubicBezTo>
                  <a:cubicBezTo>
                    <a:pt x="5757" y="6553"/>
                    <a:pt x="4722" y="6647"/>
                    <a:pt x="3687" y="6741"/>
                  </a:cubicBezTo>
                  <a:cubicBezTo>
                    <a:pt x="2074" y="6856"/>
                    <a:pt x="749" y="8009"/>
                    <a:pt x="346" y="9564"/>
                  </a:cubicBezTo>
                  <a:cubicBezTo>
                    <a:pt x="0" y="10717"/>
                    <a:pt x="0" y="11984"/>
                    <a:pt x="346" y="13137"/>
                  </a:cubicBezTo>
                  <a:cubicBezTo>
                    <a:pt x="749" y="14692"/>
                    <a:pt x="2132" y="15902"/>
                    <a:pt x="3745" y="16075"/>
                  </a:cubicBezTo>
                  <a:cubicBezTo>
                    <a:pt x="4437" y="16190"/>
                    <a:pt x="5128" y="16248"/>
                    <a:pt x="5877" y="16248"/>
                  </a:cubicBezTo>
                  <a:lnTo>
                    <a:pt x="6568" y="16248"/>
                  </a:lnTo>
                  <a:cubicBezTo>
                    <a:pt x="8124" y="16190"/>
                    <a:pt x="9622" y="15441"/>
                    <a:pt x="10544" y="14174"/>
                  </a:cubicBezTo>
                  <a:lnTo>
                    <a:pt x="10601" y="14174"/>
                  </a:lnTo>
                  <a:lnTo>
                    <a:pt x="10601" y="14231"/>
                  </a:lnTo>
                  <a:cubicBezTo>
                    <a:pt x="10601" y="14289"/>
                    <a:pt x="10601" y="14347"/>
                    <a:pt x="10601" y="14404"/>
                  </a:cubicBezTo>
                  <a:cubicBezTo>
                    <a:pt x="10710" y="15433"/>
                    <a:pt x="11530" y="16258"/>
                    <a:pt x="12585" y="16258"/>
                  </a:cubicBezTo>
                  <a:cubicBezTo>
                    <a:pt x="12653" y="16258"/>
                    <a:pt x="12721" y="16255"/>
                    <a:pt x="12791" y="16248"/>
                  </a:cubicBezTo>
                  <a:lnTo>
                    <a:pt x="13021" y="16248"/>
                  </a:lnTo>
                  <a:lnTo>
                    <a:pt x="13021" y="16017"/>
                  </a:lnTo>
                  <a:cubicBezTo>
                    <a:pt x="13021" y="15902"/>
                    <a:pt x="13137" y="8412"/>
                    <a:pt x="13021" y="5531"/>
                  </a:cubicBezTo>
                  <a:cubicBezTo>
                    <a:pt x="12964" y="4782"/>
                    <a:pt x="12848" y="4033"/>
                    <a:pt x="12676" y="3284"/>
                  </a:cubicBezTo>
                  <a:cubicBezTo>
                    <a:pt x="12330" y="1729"/>
                    <a:pt x="11062" y="519"/>
                    <a:pt x="9449" y="231"/>
                  </a:cubicBezTo>
                  <a:cubicBezTo>
                    <a:pt x="8700" y="58"/>
                    <a:pt x="7893" y="0"/>
                    <a:pt x="7087" y="0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5329625" y="4883425"/>
              <a:ext cx="244875" cy="406475"/>
            </a:xfrm>
            <a:custGeom>
              <a:rect b="b" l="l" r="r" t="t"/>
              <a:pathLst>
                <a:path extrusionOk="0" h="16259" w="9795">
                  <a:moveTo>
                    <a:pt x="0" y="0"/>
                  </a:moveTo>
                  <a:lnTo>
                    <a:pt x="0" y="14289"/>
                  </a:lnTo>
                  <a:cubicBezTo>
                    <a:pt x="0" y="14347"/>
                    <a:pt x="0" y="14347"/>
                    <a:pt x="0" y="14404"/>
                  </a:cubicBezTo>
                  <a:cubicBezTo>
                    <a:pt x="54" y="15433"/>
                    <a:pt x="923" y="16258"/>
                    <a:pt x="1983" y="16258"/>
                  </a:cubicBezTo>
                  <a:cubicBezTo>
                    <a:pt x="2051" y="16258"/>
                    <a:pt x="2120" y="16255"/>
                    <a:pt x="2189" y="16248"/>
                  </a:cubicBezTo>
                  <a:lnTo>
                    <a:pt x="2535" y="16190"/>
                  </a:lnTo>
                  <a:lnTo>
                    <a:pt x="2535" y="5243"/>
                  </a:lnTo>
                  <a:cubicBezTo>
                    <a:pt x="2478" y="4437"/>
                    <a:pt x="2823" y="3688"/>
                    <a:pt x="3515" y="3227"/>
                  </a:cubicBezTo>
                  <a:cubicBezTo>
                    <a:pt x="3976" y="2996"/>
                    <a:pt x="4436" y="2708"/>
                    <a:pt x="4897" y="2535"/>
                  </a:cubicBezTo>
                  <a:cubicBezTo>
                    <a:pt x="5474" y="2305"/>
                    <a:pt x="6107" y="2190"/>
                    <a:pt x="6684" y="2190"/>
                  </a:cubicBezTo>
                  <a:cubicBezTo>
                    <a:pt x="7202" y="2190"/>
                    <a:pt x="7778" y="2305"/>
                    <a:pt x="8297" y="2362"/>
                  </a:cubicBezTo>
                  <a:cubicBezTo>
                    <a:pt x="8412" y="2420"/>
                    <a:pt x="8585" y="2478"/>
                    <a:pt x="8758" y="2478"/>
                  </a:cubicBezTo>
                  <a:cubicBezTo>
                    <a:pt x="9046" y="2478"/>
                    <a:pt x="9276" y="2305"/>
                    <a:pt x="9391" y="2074"/>
                  </a:cubicBezTo>
                  <a:lnTo>
                    <a:pt x="9391" y="2017"/>
                  </a:lnTo>
                  <a:cubicBezTo>
                    <a:pt x="9507" y="1786"/>
                    <a:pt x="9622" y="1613"/>
                    <a:pt x="9737" y="1325"/>
                  </a:cubicBezTo>
                  <a:cubicBezTo>
                    <a:pt x="9737" y="1325"/>
                    <a:pt x="9737" y="1268"/>
                    <a:pt x="9737" y="1268"/>
                  </a:cubicBezTo>
                  <a:cubicBezTo>
                    <a:pt x="9795" y="864"/>
                    <a:pt x="9564" y="461"/>
                    <a:pt x="9161" y="403"/>
                  </a:cubicBezTo>
                  <a:cubicBezTo>
                    <a:pt x="8700" y="231"/>
                    <a:pt x="8182" y="115"/>
                    <a:pt x="7663" y="58"/>
                  </a:cubicBezTo>
                  <a:cubicBezTo>
                    <a:pt x="7375" y="0"/>
                    <a:pt x="7029" y="0"/>
                    <a:pt x="6684" y="0"/>
                  </a:cubicBezTo>
                  <a:cubicBezTo>
                    <a:pt x="5704" y="0"/>
                    <a:pt x="4782" y="231"/>
                    <a:pt x="3976" y="749"/>
                  </a:cubicBezTo>
                  <a:cubicBezTo>
                    <a:pt x="3399" y="1037"/>
                    <a:pt x="2938" y="1441"/>
                    <a:pt x="2535" y="1844"/>
                  </a:cubicBezTo>
                  <a:cubicBezTo>
                    <a:pt x="2535" y="403"/>
                    <a:pt x="1037" y="0"/>
                    <a:pt x="288" y="0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5620575" y="4881975"/>
              <a:ext cx="61950" cy="401900"/>
            </a:xfrm>
            <a:custGeom>
              <a:rect b="b" l="l" r="r" t="t"/>
              <a:pathLst>
                <a:path extrusionOk="0" h="16076" w="2478">
                  <a:moveTo>
                    <a:pt x="1" y="1"/>
                  </a:moveTo>
                  <a:lnTo>
                    <a:pt x="1" y="14347"/>
                  </a:lnTo>
                  <a:cubicBezTo>
                    <a:pt x="1" y="15730"/>
                    <a:pt x="1441" y="16075"/>
                    <a:pt x="2190" y="16075"/>
                  </a:cubicBezTo>
                  <a:lnTo>
                    <a:pt x="2478" y="16075"/>
                  </a:lnTo>
                  <a:lnTo>
                    <a:pt x="2478" y="2075"/>
                  </a:lnTo>
                  <a:cubicBezTo>
                    <a:pt x="2420" y="922"/>
                    <a:pt x="1499" y="1"/>
                    <a:pt x="289" y="1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5747325" y="4778275"/>
              <a:ext cx="224725" cy="505600"/>
            </a:xfrm>
            <a:custGeom>
              <a:rect b="b" l="l" r="r" t="t"/>
              <a:pathLst>
                <a:path extrusionOk="0" h="20224" w="8989">
                  <a:moveTo>
                    <a:pt x="2421" y="0"/>
                  </a:moveTo>
                  <a:lnTo>
                    <a:pt x="2421" y="4437"/>
                  </a:lnTo>
                  <a:lnTo>
                    <a:pt x="577" y="4437"/>
                  </a:lnTo>
                  <a:cubicBezTo>
                    <a:pt x="231" y="4437"/>
                    <a:pt x="1" y="4552"/>
                    <a:pt x="1" y="4898"/>
                  </a:cubicBezTo>
                  <a:lnTo>
                    <a:pt x="1" y="6107"/>
                  </a:lnTo>
                  <a:cubicBezTo>
                    <a:pt x="1" y="6396"/>
                    <a:pt x="231" y="6799"/>
                    <a:pt x="577" y="6799"/>
                  </a:cubicBezTo>
                  <a:lnTo>
                    <a:pt x="2421" y="6799"/>
                  </a:lnTo>
                  <a:lnTo>
                    <a:pt x="2421" y="18495"/>
                  </a:lnTo>
                  <a:cubicBezTo>
                    <a:pt x="2421" y="19878"/>
                    <a:pt x="3803" y="20223"/>
                    <a:pt x="4495" y="20223"/>
                  </a:cubicBezTo>
                  <a:lnTo>
                    <a:pt x="4840" y="20223"/>
                  </a:lnTo>
                  <a:lnTo>
                    <a:pt x="4840" y="6799"/>
                  </a:lnTo>
                  <a:lnTo>
                    <a:pt x="8355" y="6799"/>
                  </a:lnTo>
                  <a:cubicBezTo>
                    <a:pt x="8701" y="6741"/>
                    <a:pt x="8989" y="6396"/>
                    <a:pt x="8989" y="6050"/>
                  </a:cubicBezTo>
                  <a:lnTo>
                    <a:pt x="8989" y="4898"/>
                  </a:lnTo>
                  <a:cubicBezTo>
                    <a:pt x="8989" y="4667"/>
                    <a:pt x="8874" y="4437"/>
                    <a:pt x="8355" y="4437"/>
                  </a:cubicBezTo>
                  <a:lnTo>
                    <a:pt x="4840" y="4437"/>
                  </a:lnTo>
                  <a:lnTo>
                    <a:pt x="4840" y="1786"/>
                  </a:lnTo>
                  <a:cubicBezTo>
                    <a:pt x="4840" y="288"/>
                    <a:pt x="3458" y="0"/>
                    <a:pt x="2766" y="0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5594650" y="4720150"/>
              <a:ext cx="99400" cy="85500"/>
            </a:xfrm>
            <a:custGeom>
              <a:rect b="b" l="l" r="r" t="t"/>
              <a:pathLst>
                <a:path extrusionOk="0" h="3420" w="3976">
                  <a:moveTo>
                    <a:pt x="2278" y="1"/>
                  </a:moveTo>
                  <a:cubicBezTo>
                    <a:pt x="1867" y="1"/>
                    <a:pt x="1446" y="150"/>
                    <a:pt x="1095" y="481"/>
                  </a:cubicBezTo>
                  <a:cubicBezTo>
                    <a:pt x="0" y="1576"/>
                    <a:pt x="749" y="3362"/>
                    <a:pt x="2247" y="3420"/>
                  </a:cubicBezTo>
                  <a:cubicBezTo>
                    <a:pt x="3227" y="3420"/>
                    <a:pt x="3976" y="2613"/>
                    <a:pt x="3976" y="1691"/>
                  </a:cubicBezTo>
                  <a:cubicBezTo>
                    <a:pt x="3976" y="673"/>
                    <a:pt x="3150" y="1"/>
                    <a:pt x="2278" y="1"/>
                  </a:cubicBez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224475" y="238125"/>
              <a:ext cx="3246675" cy="2046825"/>
            </a:xfrm>
            <a:custGeom>
              <a:rect b="b" l="l" r="r" t="t"/>
              <a:pathLst>
                <a:path extrusionOk="0" h="81873" w="129867">
                  <a:moveTo>
                    <a:pt x="129175" y="0"/>
                  </a:moveTo>
                  <a:lnTo>
                    <a:pt x="0" y="80720"/>
                  </a:lnTo>
                  <a:lnTo>
                    <a:pt x="749" y="81873"/>
                  </a:lnTo>
                  <a:lnTo>
                    <a:pt x="129867" y="1152"/>
                  </a:lnTo>
                  <a:lnTo>
                    <a:pt x="129175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411725" y="539150"/>
              <a:ext cx="3248125" cy="2045400"/>
            </a:xfrm>
            <a:custGeom>
              <a:rect b="b" l="l" r="r" t="t"/>
              <a:pathLst>
                <a:path extrusionOk="0" h="81816" w="129925">
                  <a:moveTo>
                    <a:pt x="129176" y="1"/>
                  </a:moveTo>
                  <a:lnTo>
                    <a:pt x="0" y="80663"/>
                  </a:lnTo>
                  <a:lnTo>
                    <a:pt x="749" y="81816"/>
                  </a:lnTo>
                  <a:lnTo>
                    <a:pt x="129925" y="1153"/>
                  </a:lnTo>
                  <a:lnTo>
                    <a:pt x="12917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600400" y="838750"/>
              <a:ext cx="3246700" cy="2046850"/>
            </a:xfrm>
            <a:custGeom>
              <a:rect b="b" l="l" r="r" t="t"/>
              <a:pathLst>
                <a:path extrusionOk="0" h="81874" w="129868">
                  <a:moveTo>
                    <a:pt x="129119" y="1"/>
                  </a:moveTo>
                  <a:lnTo>
                    <a:pt x="1" y="80721"/>
                  </a:lnTo>
                  <a:lnTo>
                    <a:pt x="692" y="81874"/>
                  </a:lnTo>
                  <a:lnTo>
                    <a:pt x="129868" y="1153"/>
                  </a:lnTo>
                  <a:lnTo>
                    <a:pt x="129119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787650" y="1139800"/>
              <a:ext cx="3246700" cy="2045400"/>
            </a:xfrm>
            <a:custGeom>
              <a:rect b="b" l="l" r="r" t="t"/>
              <a:pathLst>
                <a:path extrusionOk="0" h="81816" w="129868">
                  <a:moveTo>
                    <a:pt x="129176" y="1"/>
                  </a:moveTo>
                  <a:lnTo>
                    <a:pt x="1" y="80721"/>
                  </a:lnTo>
                  <a:lnTo>
                    <a:pt x="692" y="81816"/>
                  </a:lnTo>
                  <a:lnTo>
                    <a:pt x="129868" y="1153"/>
                  </a:lnTo>
                  <a:lnTo>
                    <a:pt x="12917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974925" y="1439400"/>
              <a:ext cx="3248125" cy="2046850"/>
            </a:xfrm>
            <a:custGeom>
              <a:rect b="b" l="l" r="r" t="t"/>
              <a:pathLst>
                <a:path extrusionOk="0" h="81874" w="129925">
                  <a:moveTo>
                    <a:pt x="129175" y="1"/>
                  </a:moveTo>
                  <a:lnTo>
                    <a:pt x="0" y="80721"/>
                  </a:lnTo>
                  <a:lnTo>
                    <a:pt x="749" y="81873"/>
                  </a:lnTo>
                  <a:lnTo>
                    <a:pt x="129924" y="1153"/>
                  </a:lnTo>
                  <a:lnTo>
                    <a:pt x="129175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2163600" y="1740450"/>
              <a:ext cx="3246700" cy="2045400"/>
            </a:xfrm>
            <a:custGeom>
              <a:rect b="b" l="l" r="r" t="t"/>
              <a:pathLst>
                <a:path extrusionOk="0" h="81816" w="129868">
                  <a:moveTo>
                    <a:pt x="129119" y="1"/>
                  </a:moveTo>
                  <a:lnTo>
                    <a:pt x="1" y="80721"/>
                  </a:lnTo>
                  <a:lnTo>
                    <a:pt x="692" y="81816"/>
                  </a:lnTo>
                  <a:lnTo>
                    <a:pt x="129868" y="1153"/>
                  </a:lnTo>
                  <a:lnTo>
                    <a:pt x="129119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2350850" y="2040050"/>
              <a:ext cx="3246700" cy="2046850"/>
            </a:xfrm>
            <a:custGeom>
              <a:rect b="b" l="l" r="r" t="t"/>
              <a:pathLst>
                <a:path extrusionOk="0" h="81874" w="129868">
                  <a:moveTo>
                    <a:pt x="129176" y="1"/>
                  </a:moveTo>
                  <a:lnTo>
                    <a:pt x="1" y="80721"/>
                  </a:lnTo>
                  <a:lnTo>
                    <a:pt x="692" y="81873"/>
                  </a:lnTo>
                  <a:lnTo>
                    <a:pt x="129868" y="1153"/>
                  </a:lnTo>
                  <a:lnTo>
                    <a:pt x="12917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2538100" y="2341100"/>
              <a:ext cx="3246700" cy="2046850"/>
            </a:xfrm>
            <a:custGeom>
              <a:rect b="b" l="l" r="r" t="t"/>
              <a:pathLst>
                <a:path extrusionOk="0" h="81874" w="129868">
                  <a:moveTo>
                    <a:pt x="129176" y="1"/>
                  </a:moveTo>
                  <a:lnTo>
                    <a:pt x="1" y="80721"/>
                  </a:lnTo>
                  <a:lnTo>
                    <a:pt x="750" y="81873"/>
                  </a:lnTo>
                  <a:lnTo>
                    <a:pt x="129868" y="1153"/>
                  </a:lnTo>
                  <a:lnTo>
                    <a:pt x="12917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2726800" y="2640700"/>
              <a:ext cx="3246700" cy="2046850"/>
            </a:xfrm>
            <a:custGeom>
              <a:rect b="b" l="l" r="r" t="t"/>
              <a:pathLst>
                <a:path extrusionOk="0" h="81874" w="129868">
                  <a:moveTo>
                    <a:pt x="129118" y="1"/>
                  </a:moveTo>
                  <a:lnTo>
                    <a:pt x="1" y="80721"/>
                  </a:lnTo>
                  <a:lnTo>
                    <a:pt x="692" y="81873"/>
                  </a:lnTo>
                  <a:lnTo>
                    <a:pt x="129867" y="1153"/>
                  </a:lnTo>
                  <a:lnTo>
                    <a:pt x="129118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2914050" y="2941750"/>
              <a:ext cx="3246700" cy="2046850"/>
            </a:xfrm>
            <a:custGeom>
              <a:rect b="b" l="l" r="r" t="t"/>
              <a:pathLst>
                <a:path extrusionOk="0" h="81874" w="129868">
                  <a:moveTo>
                    <a:pt x="129176" y="1"/>
                  </a:moveTo>
                  <a:lnTo>
                    <a:pt x="1" y="80721"/>
                  </a:lnTo>
                  <a:lnTo>
                    <a:pt x="692" y="81873"/>
                  </a:lnTo>
                  <a:lnTo>
                    <a:pt x="129868" y="1153"/>
                  </a:lnTo>
                  <a:lnTo>
                    <a:pt x="12917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01300" y="3241350"/>
              <a:ext cx="3246700" cy="2046850"/>
            </a:xfrm>
            <a:custGeom>
              <a:rect b="b" l="l" r="r" t="t"/>
              <a:pathLst>
                <a:path extrusionOk="0" h="81874" w="129868">
                  <a:moveTo>
                    <a:pt x="129176" y="1"/>
                  </a:moveTo>
                  <a:lnTo>
                    <a:pt x="1" y="80721"/>
                  </a:lnTo>
                  <a:lnTo>
                    <a:pt x="750" y="81873"/>
                  </a:lnTo>
                  <a:lnTo>
                    <a:pt x="129868" y="1153"/>
                  </a:lnTo>
                  <a:lnTo>
                    <a:pt x="129176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598600" y="1845600"/>
              <a:ext cx="1016950" cy="635250"/>
            </a:xfrm>
            <a:custGeom>
              <a:rect b="b" l="l" r="r" t="t"/>
              <a:pathLst>
                <a:path extrusionOk="0" h="25410" w="40678">
                  <a:moveTo>
                    <a:pt x="38143" y="1"/>
                  </a:moveTo>
                  <a:lnTo>
                    <a:pt x="1" y="23854"/>
                  </a:lnTo>
                  <a:lnTo>
                    <a:pt x="1" y="25409"/>
                  </a:lnTo>
                  <a:lnTo>
                    <a:pt x="40678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598600" y="1845600"/>
              <a:ext cx="348600" cy="217525"/>
            </a:xfrm>
            <a:custGeom>
              <a:rect b="b" l="l" r="r" t="t"/>
              <a:pathLst>
                <a:path extrusionOk="0" h="8701" w="13944">
                  <a:moveTo>
                    <a:pt x="11409" y="1"/>
                  </a:moveTo>
                  <a:lnTo>
                    <a:pt x="1" y="7145"/>
                  </a:lnTo>
                  <a:lnTo>
                    <a:pt x="1" y="8701"/>
                  </a:lnTo>
                  <a:lnTo>
                    <a:pt x="13944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3755250" y="1845600"/>
              <a:ext cx="1197000" cy="708700"/>
            </a:xfrm>
            <a:custGeom>
              <a:rect b="b" l="l" r="r" t="t"/>
              <a:pathLst>
                <a:path extrusionOk="0" h="28348" w="47880">
                  <a:moveTo>
                    <a:pt x="45345" y="1"/>
                  </a:moveTo>
                  <a:lnTo>
                    <a:pt x="1" y="28348"/>
                  </a:lnTo>
                  <a:lnTo>
                    <a:pt x="2536" y="28348"/>
                  </a:lnTo>
                  <a:lnTo>
                    <a:pt x="47880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3086900" y="1845600"/>
              <a:ext cx="1197000" cy="708700"/>
            </a:xfrm>
            <a:custGeom>
              <a:rect b="b" l="l" r="r" t="t"/>
              <a:pathLst>
                <a:path extrusionOk="0" h="28348" w="47880">
                  <a:moveTo>
                    <a:pt x="45345" y="1"/>
                  </a:moveTo>
                  <a:lnTo>
                    <a:pt x="1" y="28348"/>
                  </a:lnTo>
                  <a:lnTo>
                    <a:pt x="2536" y="28348"/>
                  </a:lnTo>
                  <a:lnTo>
                    <a:pt x="47880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4423600" y="2201375"/>
              <a:ext cx="566100" cy="352925"/>
            </a:xfrm>
            <a:custGeom>
              <a:rect b="b" l="l" r="r" t="t"/>
              <a:pathLst>
                <a:path extrusionOk="0" h="14117" w="22644">
                  <a:moveTo>
                    <a:pt x="22644" y="1"/>
                  </a:moveTo>
                  <a:lnTo>
                    <a:pt x="0" y="14117"/>
                  </a:lnTo>
                  <a:lnTo>
                    <a:pt x="2536" y="14117"/>
                  </a:lnTo>
                  <a:lnTo>
                    <a:pt x="22644" y="1556"/>
                  </a:lnTo>
                  <a:lnTo>
                    <a:pt x="22644" y="1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443775" y="3453100"/>
              <a:ext cx="545925" cy="341400"/>
            </a:xfrm>
            <a:custGeom>
              <a:rect b="b" l="l" r="r" t="t"/>
              <a:pathLst>
                <a:path extrusionOk="0" h="13656" w="21837">
                  <a:moveTo>
                    <a:pt x="21837" y="0"/>
                  </a:moveTo>
                  <a:lnTo>
                    <a:pt x="0" y="13655"/>
                  </a:lnTo>
                  <a:lnTo>
                    <a:pt x="2593" y="13655"/>
                  </a:lnTo>
                  <a:lnTo>
                    <a:pt x="21837" y="1614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775425" y="3085800"/>
              <a:ext cx="1198425" cy="708700"/>
            </a:xfrm>
            <a:custGeom>
              <a:rect b="b" l="l" r="r" t="t"/>
              <a:pathLst>
                <a:path extrusionOk="0" h="28348" w="47937">
                  <a:moveTo>
                    <a:pt x="45344" y="0"/>
                  </a:moveTo>
                  <a:lnTo>
                    <a:pt x="0" y="28347"/>
                  </a:lnTo>
                  <a:lnTo>
                    <a:pt x="2593" y="28347"/>
                  </a:lnTo>
                  <a:lnTo>
                    <a:pt x="47937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107075" y="3085800"/>
              <a:ext cx="1198425" cy="708700"/>
            </a:xfrm>
            <a:custGeom>
              <a:rect b="b" l="l" r="r" t="t"/>
              <a:pathLst>
                <a:path extrusionOk="0" h="28348" w="47937">
                  <a:moveTo>
                    <a:pt x="45344" y="0"/>
                  </a:moveTo>
                  <a:lnTo>
                    <a:pt x="0" y="28347"/>
                  </a:lnTo>
                  <a:lnTo>
                    <a:pt x="2593" y="28347"/>
                  </a:lnTo>
                  <a:lnTo>
                    <a:pt x="47937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2598600" y="3085800"/>
              <a:ext cx="1038575" cy="648200"/>
            </a:xfrm>
            <a:custGeom>
              <a:rect b="b" l="l" r="r" t="t"/>
              <a:pathLst>
                <a:path extrusionOk="0" h="25928" w="41543">
                  <a:moveTo>
                    <a:pt x="38949" y="0"/>
                  </a:moveTo>
                  <a:lnTo>
                    <a:pt x="1" y="24314"/>
                  </a:lnTo>
                  <a:lnTo>
                    <a:pt x="1" y="25927"/>
                  </a:lnTo>
                  <a:lnTo>
                    <a:pt x="41542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2598600" y="3085800"/>
              <a:ext cx="370225" cy="230475"/>
            </a:xfrm>
            <a:custGeom>
              <a:rect b="b" l="l" r="r" t="t"/>
              <a:pathLst>
                <a:path extrusionOk="0" h="9219" w="14809">
                  <a:moveTo>
                    <a:pt x="12215" y="0"/>
                  </a:moveTo>
                  <a:lnTo>
                    <a:pt x="1" y="7663"/>
                  </a:lnTo>
                  <a:lnTo>
                    <a:pt x="1" y="9219"/>
                  </a:lnTo>
                  <a:lnTo>
                    <a:pt x="14808" y="0"/>
                  </a:lnTo>
                  <a:close/>
                </a:path>
              </a:pathLst>
            </a:custGeom>
            <a:solidFill>
              <a:srgbClr val="F1F3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two columns">
  <p:cSld name="SECTION_TITLE_AND_DESCRIPTION_1">
    <p:bg>
      <p:bgPr>
        <a:solidFill>
          <a:srgbClr val="282828"/>
        </a:solidFill>
      </p:bgPr>
    </p:bg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21"/>
          <p:cNvSpPr txBox="1"/>
          <p:nvPr>
            <p:ph type="title"/>
          </p:nvPr>
        </p:nvSpPr>
        <p:spPr>
          <a:xfrm>
            <a:off x="264450" y="153165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695" name="Google Shape;695;p21"/>
          <p:cNvSpPr txBox="1"/>
          <p:nvPr>
            <p:ph idx="1" type="subTitle"/>
          </p:nvPr>
        </p:nvSpPr>
        <p:spPr>
          <a:xfrm>
            <a:off x="264450" y="31015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100"/>
              <a:buFont typeface="Roboto Light"/>
              <a:buNone/>
              <a:defRPr sz="21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696" name="Google Shape;696;p21"/>
          <p:cNvCxnSpPr/>
          <p:nvPr/>
        </p:nvCxnSpPr>
        <p:spPr>
          <a:xfrm rot="10800000">
            <a:off x="4572000" y="1531650"/>
            <a:ext cx="0" cy="203370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7" name="Google Shape;697;p21"/>
          <p:cNvSpPr txBox="1"/>
          <p:nvPr>
            <p:ph idx="2" type="title"/>
          </p:nvPr>
        </p:nvSpPr>
        <p:spPr>
          <a:xfrm>
            <a:off x="4834350" y="153165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698" name="Google Shape;698;p21"/>
          <p:cNvSpPr txBox="1"/>
          <p:nvPr>
            <p:ph idx="3" type="subTitle"/>
          </p:nvPr>
        </p:nvSpPr>
        <p:spPr>
          <a:xfrm>
            <a:off x="4834350" y="31015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100"/>
              <a:buFont typeface="Roboto Light"/>
              <a:buNone/>
              <a:defRPr sz="21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699" name="Google Shape;699;p21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700" name="Google Shape;700;p21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1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1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1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1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1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1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1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1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1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1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1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1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1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1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1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1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1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1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1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1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1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1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1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1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1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1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1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rgbClr val="282828"/>
        </a:solidFill>
      </p:bgPr>
    </p:bg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22"/>
          <p:cNvSpPr txBox="1"/>
          <p:nvPr>
            <p:ph idx="1" type="body"/>
          </p:nvPr>
        </p:nvSpPr>
        <p:spPr>
          <a:xfrm>
            <a:off x="0" y="4557475"/>
            <a:ext cx="3424200" cy="393600"/>
          </a:xfrm>
          <a:prstGeom prst="rect">
            <a:avLst/>
          </a:prstGeom>
          <a:solidFill>
            <a:srgbClr val="FF1864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edium"/>
              <a:buNone/>
              <a:defRPr sz="14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/>
        </p:txBody>
      </p:sp>
      <p:grpSp>
        <p:nvGrpSpPr>
          <p:cNvPr id="730" name="Google Shape;730;p22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731" name="Google Shape;731;p22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2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2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2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2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2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2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2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2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2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2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2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2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2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2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2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2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2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2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2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2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2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2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2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2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2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2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2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BG White">
  <p:cSld name="CAPTION_ONLY_1">
    <p:bg>
      <p:bgPr>
        <a:solidFill>
          <a:srgbClr val="FFFFFF"/>
        </a:solidFill>
      </p:bgPr>
    </p:bg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23"/>
          <p:cNvSpPr txBox="1"/>
          <p:nvPr>
            <p:ph idx="1" type="body"/>
          </p:nvPr>
        </p:nvSpPr>
        <p:spPr>
          <a:xfrm>
            <a:off x="0" y="4557475"/>
            <a:ext cx="3424200" cy="393600"/>
          </a:xfrm>
          <a:prstGeom prst="rect">
            <a:avLst/>
          </a:prstGeom>
          <a:solidFill>
            <a:srgbClr val="FF1864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edium"/>
              <a:buNone/>
              <a:defRPr sz="14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/>
        </p:txBody>
      </p:sp>
      <p:grpSp>
        <p:nvGrpSpPr>
          <p:cNvPr id="761" name="Google Shape;761;p23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762" name="Google Shape;762;p23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3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3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3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3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3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3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3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3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3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3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3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3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3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3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3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3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3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3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3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3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3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3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3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3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rgbClr val="282828"/>
        </a:solidFill>
      </p:bgPr>
    </p:bg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12000"/>
              <a:buFont typeface="Roboto Medium"/>
              <a:buNone/>
              <a:defRPr sz="12000"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2" name="Google Shape;792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algn="ctr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grpSp>
        <p:nvGrpSpPr>
          <p:cNvPr id="793" name="Google Shape;793;p24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794" name="Google Shape;794;p24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4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4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4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4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4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4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4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4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4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4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4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4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4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4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4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4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4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4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4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ark w/ brandmark" type="blank">
  <p:cSld name="BLANK">
    <p:bg>
      <p:bgPr>
        <a:solidFill>
          <a:srgbClr val="282828"/>
        </a:solidFill>
      </p:bgPr>
    </p:bg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3" name="Google Shape;823;p25"/>
          <p:cNvGrpSpPr/>
          <p:nvPr/>
        </p:nvGrpSpPr>
        <p:grpSpPr>
          <a:xfrm>
            <a:off x="4596893" y="-756593"/>
            <a:ext cx="6647941" cy="6656686"/>
            <a:chOff x="1190625" y="238125"/>
            <a:chExt cx="5174300" cy="5180300"/>
          </a:xfrm>
        </p:grpSpPr>
        <p:sp>
          <p:nvSpPr>
            <p:cNvPr id="824" name="Google Shape;824;p25"/>
            <p:cNvSpPr/>
            <p:nvPr/>
          </p:nvSpPr>
          <p:spPr>
            <a:xfrm>
              <a:off x="1190625" y="238125"/>
              <a:ext cx="3188225" cy="2001075"/>
            </a:xfrm>
            <a:custGeom>
              <a:rect b="b" l="l" r="r" t="t"/>
              <a:pathLst>
                <a:path extrusionOk="0" h="80043" w="127529">
                  <a:moveTo>
                    <a:pt x="12710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5"/>
            <p:cNvSpPr/>
            <p:nvPr/>
          </p:nvSpPr>
          <p:spPr>
            <a:xfrm>
              <a:off x="1289550" y="397000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09" y="0"/>
                  </a:moveTo>
                  <a:lnTo>
                    <a:pt x="0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5"/>
            <p:cNvSpPr/>
            <p:nvPr/>
          </p:nvSpPr>
          <p:spPr>
            <a:xfrm>
              <a:off x="1388475" y="555875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69" y="1"/>
                  </a:moveTo>
                  <a:lnTo>
                    <a:pt x="0" y="79444"/>
                  </a:lnTo>
                  <a:lnTo>
                    <a:pt x="420" y="80044"/>
                  </a:lnTo>
                  <a:lnTo>
                    <a:pt x="127529" y="660"/>
                  </a:lnTo>
                  <a:lnTo>
                    <a:pt x="12716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5"/>
            <p:cNvSpPr/>
            <p:nvPr/>
          </p:nvSpPr>
          <p:spPr>
            <a:xfrm>
              <a:off x="1488900" y="714775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09" y="0"/>
                  </a:moveTo>
                  <a:lnTo>
                    <a:pt x="0" y="79443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5"/>
            <p:cNvSpPr/>
            <p:nvPr/>
          </p:nvSpPr>
          <p:spPr>
            <a:xfrm>
              <a:off x="1587825" y="873650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044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5"/>
            <p:cNvSpPr/>
            <p:nvPr/>
          </p:nvSpPr>
          <p:spPr>
            <a:xfrm>
              <a:off x="1686750" y="103255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420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5"/>
            <p:cNvSpPr/>
            <p:nvPr/>
          </p:nvSpPr>
          <p:spPr>
            <a:xfrm>
              <a:off x="1785675" y="1191425"/>
              <a:ext cx="3188250" cy="2002600"/>
            </a:xfrm>
            <a:custGeom>
              <a:rect b="b" l="l" r="r" t="t"/>
              <a:pathLst>
                <a:path extrusionOk="0" h="80104" w="127530">
                  <a:moveTo>
                    <a:pt x="127170" y="1"/>
                  </a:moveTo>
                  <a:lnTo>
                    <a:pt x="1" y="79444"/>
                  </a:lnTo>
                  <a:lnTo>
                    <a:pt x="421" y="80103"/>
                  </a:lnTo>
                  <a:lnTo>
                    <a:pt x="127530" y="660"/>
                  </a:lnTo>
                  <a:lnTo>
                    <a:pt x="12717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5"/>
            <p:cNvSpPr/>
            <p:nvPr/>
          </p:nvSpPr>
          <p:spPr>
            <a:xfrm>
              <a:off x="1886125" y="1350325"/>
              <a:ext cx="3186725" cy="2001075"/>
            </a:xfrm>
            <a:custGeom>
              <a:rect b="b" l="l" r="r" t="t"/>
              <a:pathLst>
                <a:path extrusionOk="0" h="80043" w="127469">
                  <a:moveTo>
                    <a:pt x="127109" y="0"/>
                  </a:moveTo>
                  <a:lnTo>
                    <a:pt x="0" y="79443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5"/>
            <p:cNvSpPr/>
            <p:nvPr/>
          </p:nvSpPr>
          <p:spPr>
            <a:xfrm>
              <a:off x="1985050" y="1509200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09" y="1"/>
                  </a:moveTo>
                  <a:lnTo>
                    <a:pt x="0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5"/>
            <p:cNvSpPr/>
            <p:nvPr/>
          </p:nvSpPr>
          <p:spPr>
            <a:xfrm>
              <a:off x="2083975" y="166810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0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5"/>
            <p:cNvSpPr/>
            <p:nvPr/>
          </p:nvSpPr>
          <p:spPr>
            <a:xfrm>
              <a:off x="2182900" y="1826975"/>
              <a:ext cx="3188250" cy="2002600"/>
            </a:xfrm>
            <a:custGeom>
              <a:rect b="b" l="l" r="r" t="t"/>
              <a:pathLst>
                <a:path extrusionOk="0" h="8010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103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5"/>
            <p:cNvSpPr/>
            <p:nvPr/>
          </p:nvSpPr>
          <p:spPr>
            <a:xfrm>
              <a:off x="2283325" y="198585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10" y="1"/>
                  </a:moveTo>
                  <a:lnTo>
                    <a:pt x="1" y="79444"/>
                  </a:lnTo>
                  <a:lnTo>
                    <a:pt x="360" y="80044"/>
                  </a:lnTo>
                  <a:lnTo>
                    <a:pt x="12746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5"/>
            <p:cNvSpPr/>
            <p:nvPr/>
          </p:nvSpPr>
          <p:spPr>
            <a:xfrm>
              <a:off x="2382250" y="2144750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0"/>
                  </a:moveTo>
                  <a:lnTo>
                    <a:pt x="1" y="79444"/>
                  </a:lnTo>
                  <a:lnTo>
                    <a:pt x="421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5"/>
            <p:cNvSpPr/>
            <p:nvPr/>
          </p:nvSpPr>
          <p:spPr>
            <a:xfrm>
              <a:off x="2481200" y="2303625"/>
              <a:ext cx="3188225" cy="2002600"/>
            </a:xfrm>
            <a:custGeom>
              <a:rect b="b" l="l" r="r" t="t"/>
              <a:pathLst>
                <a:path extrusionOk="0" h="80104" w="127529">
                  <a:moveTo>
                    <a:pt x="127109" y="1"/>
                  </a:moveTo>
                  <a:lnTo>
                    <a:pt x="0" y="79444"/>
                  </a:lnTo>
                  <a:lnTo>
                    <a:pt x="420" y="80104"/>
                  </a:lnTo>
                  <a:lnTo>
                    <a:pt x="12752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5"/>
            <p:cNvSpPr/>
            <p:nvPr/>
          </p:nvSpPr>
          <p:spPr>
            <a:xfrm>
              <a:off x="2580125" y="2462525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6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6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5"/>
            <p:cNvSpPr/>
            <p:nvPr/>
          </p:nvSpPr>
          <p:spPr>
            <a:xfrm>
              <a:off x="2680550" y="262140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09" y="1"/>
                  </a:moveTo>
                  <a:lnTo>
                    <a:pt x="0" y="79444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5"/>
            <p:cNvSpPr/>
            <p:nvPr/>
          </p:nvSpPr>
          <p:spPr>
            <a:xfrm>
              <a:off x="2779475" y="278030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360" y="80043"/>
                  </a:lnTo>
                  <a:lnTo>
                    <a:pt x="127529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5"/>
            <p:cNvSpPr/>
            <p:nvPr/>
          </p:nvSpPr>
          <p:spPr>
            <a:xfrm>
              <a:off x="2878400" y="2939175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5"/>
            <p:cNvSpPr/>
            <p:nvPr/>
          </p:nvSpPr>
          <p:spPr>
            <a:xfrm>
              <a:off x="2977325" y="3098075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421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5"/>
            <p:cNvSpPr/>
            <p:nvPr/>
          </p:nvSpPr>
          <p:spPr>
            <a:xfrm>
              <a:off x="3077750" y="325695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10" y="1"/>
                  </a:moveTo>
                  <a:lnTo>
                    <a:pt x="1" y="79444"/>
                  </a:lnTo>
                  <a:lnTo>
                    <a:pt x="361" y="80043"/>
                  </a:lnTo>
                  <a:lnTo>
                    <a:pt x="127470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5"/>
            <p:cNvSpPr/>
            <p:nvPr/>
          </p:nvSpPr>
          <p:spPr>
            <a:xfrm>
              <a:off x="3176700" y="3415850"/>
              <a:ext cx="3188225" cy="2002575"/>
            </a:xfrm>
            <a:custGeom>
              <a:rect b="b" l="l" r="r" t="t"/>
              <a:pathLst>
                <a:path extrusionOk="0" h="80103" w="127529">
                  <a:moveTo>
                    <a:pt x="127109" y="0"/>
                  </a:moveTo>
                  <a:lnTo>
                    <a:pt x="0" y="79443"/>
                  </a:lnTo>
                  <a:lnTo>
                    <a:pt x="360" y="8010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5"/>
            <p:cNvSpPr/>
            <p:nvPr/>
          </p:nvSpPr>
          <p:spPr>
            <a:xfrm>
              <a:off x="2512675" y="2032325"/>
              <a:ext cx="593600" cy="370275"/>
            </a:xfrm>
            <a:custGeom>
              <a:rect b="b" l="l" r="r" t="t"/>
              <a:pathLst>
                <a:path extrusionOk="0" h="14811" w="23744">
                  <a:moveTo>
                    <a:pt x="22304" y="1"/>
                  </a:moveTo>
                  <a:lnTo>
                    <a:pt x="0" y="13911"/>
                  </a:lnTo>
                  <a:lnTo>
                    <a:pt x="0" y="14810"/>
                  </a:lnTo>
                  <a:lnTo>
                    <a:pt x="2374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5"/>
            <p:cNvSpPr/>
            <p:nvPr/>
          </p:nvSpPr>
          <p:spPr>
            <a:xfrm>
              <a:off x="2512675" y="2032325"/>
              <a:ext cx="239850" cy="149925"/>
            </a:xfrm>
            <a:custGeom>
              <a:rect b="b" l="l" r="r" t="t"/>
              <a:pathLst>
                <a:path extrusionOk="0" h="5997" w="9594">
                  <a:moveTo>
                    <a:pt x="8154" y="1"/>
                  </a:moveTo>
                  <a:lnTo>
                    <a:pt x="0" y="5097"/>
                  </a:lnTo>
                  <a:lnTo>
                    <a:pt x="0" y="5996"/>
                  </a:lnTo>
                  <a:lnTo>
                    <a:pt x="959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5"/>
            <p:cNvSpPr/>
            <p:nvPr/>
          </p:nvSpPr>
          <p:spPr>
            <a:xfrm>
              <a:off x="3495950" y="2032325"/>
              <a:ext cx="1025300" cy="617575"/>
            </a:xfrm>
            <a:custGeom>
              <a:rect b="b" l="l" r="r" t="t"/>
              <a:pathLst>
                <a:path extrusionOk="0" h="24703" w="41012">
                  <a:moveTo>
                    <a:pt x="39573" y="1"/>
                  </a:moveTo>
                  <a:lnTo>
                    <a:pt x="1" y="24703"/>
                  </a:lnTo>
                  <a:lnTo>
                    <a:pt x="1440" y="24703"/>
                  </a:lnTo>
                  <a:lnTo>
                    <a:pt x="41012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5"/>
            <p:cNvSpPr/>
            <p:nvPr/>
          </p:nvSpPr>
          <p:spPr>
            <a:xfrm>
              <a:off x="3849700" y="2032325"/>
              <a:ext cx="1023800" cy="617575"/>
            </a:xfrm>
            <a:custGeom>
              <a:rect b="b" l="l" r="r" t="t"/>
              <a:pathLst>
                <a:path extrusionOk="0" h="24703" w="40952">
                  <a:moveTo>
                    <a:pt x="39573" y="1"/>
                  </a:moveTo>
                  <a:lnTo>
                    <a:pt x="1" y="24703"/>
                  </a:lnTo>
                  <a:lnTo>
                    <a:pt x="1440" y="24703"/>
                  </a:lnTo>
                  <a:lnTo>
                    <a:pt x="40952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5"/>
            <p:cNvSpPr/>
            <p:nvPr/>
          </p:nvSpPr>
          <p:spPr>
            <a:xfrm>
              <a:off x="4203450" y="2119275"/>
              <a:ext cx="848425" cy="530625"/>
            </a:xfrm>
            <a:custGeom>
              <a:rect b="b" l="l" r="r" t="t"/>
              <a:pathLst>
                <a:path extrusionOk="0" h="21225" w="33937">
                  <a:moveTo>
                    <a:pt x="33936" y="0"/>
                  </a:moveTo>
                  <a:lnTo>
                    <a:pt x="1" y="21225"/>
                  </a:lnTo>
                  <a:lnTo>
                    <a:pt x="1380" y="21225"/>
                  </a:lnTo>
                  <a:lnTo>
                    <a:pt x="33936" y="899"/>
                  </a:lnTo>
                  <a:lnTo>
                    <a:pt x="33936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5"/>
            <p:cNvSpPr/>
            <p:nvPr/>
          </p:nvSpPr>
          <p:spPr>
            <a:xfrm>
              <a:off x="4557200" y="2339600"/>
              <a:ext cx="494675" cy="310300"/>
            </a:xfrm>
            <a:custGeom>
              <a:rect b="b" l="l" r="r" t="t"/>
              <a:pathLst>
                <a:path extrusionOk="0" h="12412" w="19787">
                  <a:moveTo>
                    <a:pt x="19786" y="1"/>
                  </a:moveTo>
                  <a:lnTo>
                    <a:pt x="1" y="12412"/>
                  </a:lnTo>
                  <a:lnTo>
                    <a:pt x="1380" y="12412"/>
                  </a:lnTo>
                  <a:lnTo>
                    <a:pt x="19786" y="900"/>
                  </a:lnTo>
                  <a:lnTo>
                    <a:pt x="19786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5"/>
            <p:cNvSpPr/>
            <p:nvPr/>
          </p:nvSpPr>
          <p:spPr>
            <a:xfrm>
              <a:off x="3142225" y="2032325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5"/>
            <p:cNvSpPr/>
            <p:nvPr/>
          </p:nvSpPr>
          <p:spPr>
            <a:xfrm>
              <a:off x="4910950" y="2561450"/>
              <a:ext cx="140925" cy="88450"/>
            </a:xfrm>
            <a:custGeom>
              <a:rect b="b" l="l" r="r" t="t"/>
              <a:pathLst>
                <a:path extrusionOk="0" h="3538" w="5637">
                  <a:moveTo>
                    <a:pt x="5636" y="0"/>
                  </a:moveTo>
                  <a:lnTo>
                    <a:pt x="0" y="3538"/>
                  </a:lnTo>
                  <a:lnTo>
                    <a:pt x="1379" y="3538"/>
                  </a:lnTo>
                  <a:lnTo>
                    <a:pt x="5636" y="840"/>
                  </a:lnTo>
                  <a:lnTo>
                    <a:pt x="5636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5"/>
            <p:cNvSpPr/>
            <p:nvPr/>
          </p:nvSpPr>
          <p:spPr>
            <a:xfrm>
              <a:off x="2788475" y="2032325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5"/>
            <p:cNvSpPr/>
            <p:nvPr/>
          </p:nvSpPr>
          <p:spPr>
            <a:xfrm>
              <a:off x="2512675" y="2032325"/>
              <a:ext cx="947350" cy="590600"/>
            </a:xfrm>
            <a:custGeom>
              <a:rect b="b" l="l" r="r" t="t"/>
              <a:pathLst>
                <a:path extrusionOk="0" h="23624" w="37894">
                  <a:moveTo>
                    <a:pt x="36454" y="1"/>
                  </a:moveTo>
                  <a:lnTo>
                    <a:pt x="0" y="22784"/>
                  </a:lnTo>
                  <a:lnTo>
                    <a:pt x="0" y="23624"/>
                  </a:lnTo>
                  <a:lnTo>
                    <a:pt x="3789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5"/>
            <p:cNvSpPr/>
            <p:nvPr/>
          </p:nvSpPr>
          <p:spPr>
            <a:xfrm>
              <a:off x="4830000" y="3666150"/>
              <a:ext cx="221875" cy="137925"/>
            </a:xfrm>
            <a:custGeom>
              <a:rect b="b" l="l" r="r" t="t"/>
              <a:pathLst>
                <a:path extrusionOk="0" h="5517" w="8875">
                  <a:moveTo>
                    <a:pt x="8874" y="1"/>
                  </a:moveTo>
                  <a:lnTo>
                    <a:pt x="1" y="5517"/>
                  </a:lnTo>
                  <a:lnTo>
                    <a:pt x="1380" y="5517"/>
                  </a:lnTo>
                  <a:lnTo>
                    <a:pt x="8874" y="840"/>
                  </a:lnTo>
                  <a:lnTo>
                    <a:pt x="8874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5"/>
            <p:cNvSpPr/>
            <p:nvPr/>
          </p:nvSpPr>
          <p:spPr>
            <a:xfrm>
              <a:off x="4476250" y="3444325"/>
              <a:ext cx="575625" cy="359750"/>
            </a:xfrm>
            <a:custGeom>
              <a:rect b="b" l="l" r="r" t="t"/>
              <a:pathLst>
                <a:path extrusionOk="0" h="14390" w="23025">
                  <a:moveTo>
                    <a:pt x="23024" y="0"/>
                  </a:moveTo>
                  <a:lnTo>
                    <a:pt x="1" y="14390"/>
                  </a:lnTo>
                  <a:lnTo>
                    <a:pt x="1440" y="14390"/>
                  </a:lnTo>
                  <a:lnTo>
                    <a:pt x="23024" y="900"/>
                  </a:lnTo>
                  <a:lnTo>
                    <a:pt x="23024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5"/>
            <p:cNvSpPr/>
            <p:nvPr/>
          </p:nvSpPr>
          <p:spPr>
            <a:xfrm>
              <a:off x="4122525" y="3223975"/>
              <a:ext cx="929350" cy="580100"/>
            </a:xfrm>
            <a:custGeom>
              <a:rect b="b" l="l" r="r" t="t"/>
              <a:pathLst>
                <a:path extrusionOk="0" h="23204" w="37174">
                  <a:moveTo>
                    <a:pt x="37173" y="1"/>
                  </a:moveTo>
                  <a:lnTo>
                    <a:pt x="0" y="23204"/>
                  </a:lnTo>
                  <a:lnTo>
                    <a:pt x="1439" y="23204"/>
                  </a:lnTo>
                  <a:lnTo>
                    <a:pt x="37173" y="900"/>
                  </a:lnTo>
                  <a:lnTo>
                    <a:pt x="3717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5"/>
            <p:cNvSpPr/>
            <p:nvPr/>
          </p:nvSpPr>
          <p:spPr>
            <a:xfrm>
              <a:off x="3768775" y="3186500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5"/>
            <p:cNvSpPr/>
            <p:nvPr/>
          </p:nvSpPr>
          <p:spPr>
            <a:xfrm>
              <a:off x="3415025" y="3186500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5"/>
            <p:cNvSpPr/>
            <p:nvPr/>
          </p:nvSpPr>
          <p:spPr>
            <a:xfrm>
              <a:off x="3061275" y="3186500"/>
              <a:ext cx="1025300" cy="617575"/>
            </a:xfrm>
            <a:custGeom>
              <a:rect b="b" l="l" r="r" t="t"/>
              <a:pathLst>
                <a:path extrusionOk="0" h="24703" w="41012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5"/>
            <p:cNvSpPr/>
            <p:nvPr/>
          </p:nvSpPr>
          <p:spPr>
            <a:xfrm>
              <a:off x="2709025" y="3186500"/>
              <a:ext cx="1023800" cy="617575"/>
            </a:xfrm>
            <a:custGeom>
              <a:rect b="b" l="l" r="r" t="t"/>
              <a:pathLst>
                <a:path extrusionOk="0" h="24703" w="40952">
                  <a:moveTo>
                    <a:pt x="39512" y="1"/>
                  </a:moveTo>
                  <a:lnTo>
                    <a:pt x="1" y="24703"/>
                  </a:lnTo>
                  <a:lnTo>
                    <a:pt x="1380" y="24703"/>
                  </a:lnTo>
                  <a:lnTo>
                    <a:pt x="4095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5"/>
            <p:cNvSpPr/>
            <p:nvPr/>
          </p:nvSpPr>
          <p:spPr>
            <a:xfrm>
              <a:off x="2512675" y="3186500"/>
              <a:ext cx="866400" cy="541150"/>
            </a:xfrm>
            <a:custGeom>
              <a:rect b="b" l="l" r="r" t="t"/>
              <a:pathLst>
                <a:path extrusionOk="0" h="21646" w="34656">
                  <a:moveTo>
                    <a:pt x="33216" y="1"/>
                  </a:moveTo>
                  <a:lnTo>
                    <a:pt x="0" y="20806"/>
                  </a:lnTo>
                  <a:lnTo>
                    <a:pt x="0" y="21645"/>
                  </a:lnTo>
                  <a:lnTo>
                    <a:pt x="34655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5"/>
            <p:cNvSpPr/>
            <p:nvPr/>
          </p:nvSpPr>
          <p:spPr>
            <a:xfrm>
              <a:off x="2512675" y="3186500"/>
              <a:ext cx="512650" cy="320800"/>
            </a:xfrm>
            <a:custGeom>
              <a:rect b="b" l="l" r="r" t="t"/>
              <a:pathLst>
                <a:path extrusionOk="0" h="12832" w="20506">
                  <a:moveTo>
                    <a:pt x="19126" y="1"/>
                  </a:moveTo>
                  <a:lnTo>
                    <a:pt x="0" y="11932"/>
                  </a:lnTo>
                  <a:lnTo>
                    <a:pt x="0" y="12831"/>
                  </a:lnTo>
                  <a:lnTo>
                    <a:pt x="20505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5"/>
            <p:cNvSpPr/>
            <p:nvPr/>
          </p:nvSpPr>
          <p:spPr>
            <a:xfrm>
              <a:off x="2512675" y="3186500"/>
              <a:ext cx="158900" cy="100450"/>
            </a:xfrm>
            <a:custGeom>
              <a:rect b="b" l="l" r="r" t="t"/>
              <a:pathLst>
                <a:path extrusionOk="0" h="4018" w="6356">
                  <a:moveTo>
                    <a:pt x="4977" y="1"/>
                  </a:moveTo>
                  <a:lnTo>
                    <a:pt x="0" y="3118"/>
                  </a:lnTo>
                  <a:lnTo>
                    <a:pt x="0" y="4018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ark">
  <p:cSld name="BLANK_2">
    <p:bg>
      <p:bgPr>
        <a:solidFill>
          <a:srgbClr val="282828"/>
        </a:solidFill>
      </p:bgPr>
    </p:bg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Light">
  <p:cSld name="BLANK_1">
    <p:bg>
      <p:bgPr>
        <a:solidFill>
          <a:srgbClr val="F1F3F2"/>
        </a:solidFill>
      </p:bgPr>
    </p:bg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White">
  <p:cSld name="BLANK_1_1">
    <p:bg>
      <p:bgPr>
        <a:solidFill>
          <a:srgbClr val="FFFFFF"/>
        </a:solidFill>
      </p:bgPr>
    </p:bg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4">
  <p:cSld name="TITLE_4"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70" name="Google Shape;870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71" name="Google Shape;87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" type="title">
  <p:cSld name="TITLE">
    <p:bg>
      <p:bgPr>
        <a:solidFill>
          <a:srgbClr val="282828"/>
        </a:solidFill>
      </p:bgPr>
    </p:bg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1"/>
          <p:cNvSpPr txBox="1"/>
          <p:nvPr>
            <p:ph type="ctrTitle"/>
          </p:nvPr>
        </p:nvSpPr>
        <p:spPr>
          <a:xfrm>
            <a:off x="3586100" y="769000"/>
            <a:ext cx="5169900" cy="154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000"/>
              <a:buNone/>
              <a:defRPr sz="3000">
                <a:solidFill>
                  <a:srgbClr val="F1F3F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cxnSp>
        <p:nvCxnSpPr>
          <p:cNvPr id="878" name="Google Shape;878;p31"/>
          <p:cNvCxnSpPr/>
          <p:nvPr/>
        </p:nvCxnSpPr>
        <p:spPr>
          <a:xfrm>
            <a:off x="3662290" y="3260859"/>
            <a:ext cx="12339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79" name="Google Shape;879;p31"/>
          <p:cNvPicPr preferRelativeResize="0"/>
          <p:nvPr/>
        </p:nvPicPr>
        <p:blipFill rotWithShape="1">
          <a:blip r:embed="rId2">
            <a:alphaModFix/>
          </a:blip>
          <a:srcRect b="0" l="17129" r="0" t="0"/>
          <a:stretch/>
        </p:blipFill>
        <p:spPr>
          <a:xfrm>
            <a:off x="0" y="861825"/>
            <a:ext cx="2767149" cy="3419849"/>
          </a:xfrm>
          <a:prstGeom prst="rect">
            <a:avLst/>
          </a:prstGeom>
          <a:noFill/>
          <a:ln>
            <a:noFill/>
          </a:ln>
        </p:spPr>
      </p:pic>
      <p:sp>
        <p:nvSpPr>
          <p:cNvPr id="880" name="Google Shape;880;p31"/>
          <p:cNvSpPr txBox="1"/>
          <p:nvPr>
            <p:ph idx="2" type="ctrTitle"/>
          </p:nvPr>
        </p:nvSpPr>
        <p:spPr>
          <a:xfrm>
            <a:off x="3586100" y="2313993"/>
            <a:ext cx="5169900" cy="69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100"/>
              <a:buFont typeface="Roboto Light"/>
              <a:buNone/>
              <a:defRPr sz="21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81" name="Google Shape;881;p31"/>
          <p:cNvSpPr txBox="1"/>
          <p:nvPr>
            <p:ph idx="3" type="ctrTitle"/>
          </p:nvPr>
        </p:nvSpPr>
        <p:spPr>
          <a:xfrm>
            <a:off x="3586100" y="3512781"/>
            <a:ext cx="51699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1200"/>
              <a:buFont typeface="Roboto Light"/>
              <a:buNone/>
              <a:defRPr sz="1200">
                <a:solidFill>
                  <a:srgbClr val="F1F3F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Sub0">
  <p:cSld name="TITLE_3_1">
    <p:bg>
      <p:bgPr>
        <a:solidFill>
          <a:srgbClr val="282828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 txBox="1"/>
          <p:nvPr>
            <p:ph type="ctrTitle"/>
          </p:nvPr>
        </p:nvSpPr>
        <p:spPr>
          <a:xfrm>
            <a:off x="3957417" y="898375"/>
            <a:ext cx="4893000" cy="154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000"/>
              <a:buNone/>
              <a:defRPr sz="3000">
                <a:solidFill>
                  <a:srgbClr val="F1F3F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9" name="Google Shape;99;p4"/>
          <p:cNvSpPr txBox="1"/>
          <p:nvPr>
            <p:ph idx="2" type="ctrTitle"/>
          </p:nvPr>
        </p:nvSpPr>
        <p:spPr>
          <a:xfrm>
            <a:off x="3957417" y="2697003"/>
            <a:ext cx="48930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100"/>
              <a:buFont typeface="Roboto Light"/>
              <a:buNone/>
              <a:defRPr sz="21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0" name="Google Shape;100;p4"/>
          <p:cNvSpPr txBox="1"/>
          <p:nvPr>
            <p:ph idx="3" type="ctrTitle"/>
          </p:nvPr>
        </p:nvSpPr>
        <p:spPr>
          <a:xfrm>
            <a:off x="3957425" y="3832650"/>
            <a:ext cx="4893000" cy="10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1200"/>
              <a:buFont typeface="Roboto Light"/>
              <a:buNone/>
              <a:defRPr sz="1200">
                <a:solidFill>
                  <a:srgbClr val="F1F3F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grpSp>
        <p:nvGrpSpPr>
          <p:cNvPr id="101" name="Google Shape;101;p4"/>
          <p:cNvGrpSpPr/>
          <p:nvPr/>
        </p:nvGrpSpPr>
        <p:grpSpPr>
          <a:xfrm>
            <a:off x="-358" y="1501504"/>
            <a:ext cx="9144353" cy="2140503"/>
            <a:chOff x="238125" y="2019175"/>
            <a:chExt cx="7134550" cy="1670050"/>
          </a:xfrm>
        </p:grpSpPr>
        <p:sp>
          <p:nvSpPr>
            <p:cNvPr id="102" name="Google Shape;102;p4"/>
            <p:cNvSpPr/>
            <p:nvPr/>
          </p:nvSpPr>
          <p:spPr>
            <a:xfrm>
              <a:off x="238125" y="2364350"/>
              <a:ext cx="7134550" cy="991525"/>
            </a:xfrm>
            <a:custGeom>
              <a:rect b="b" l="l" r="r" t="t"/>
              <a:pathLst>
                <a:path extrusionOk="0" h="39661" w="285382">
                  <a:moveTo>
                    <a:pt x="117193" y="1"/>
                  </a:moveTo>
                  <a:lnTo>
                    <a:pt x="49891" y="38635"/>
                  </a:lnTo>
                  <a:lnTo>
                    <a:pt x="49891" y="18858"/>
                  </a:lnTo>
                  <a:lnTo>
                    <a:pt x="0" y="18858"/>
                  </a:lnTo>
                  <a:lnTo>
                    <a:pt x="0" y="19726"/>
                  </a:lnTo>
                  <a:lnTo>
                    <a:pt x="49023" y="19726"/>
                  </a:lnTo>
                  <a:lnTo>
                    <a:pt x="49023" y="39161"/>
                  </a:lnTo>
                  <a:lnTo>
                    <a:pt x="49891" y="39661"/>
                  </a:lnTo>
                  <a:lnTo>
                    <a:pt x="117193" y="1000"/>
                  </a:lnTo>
                  <a:lnTo>
                    <a:pt x="117193" y="19042"/>
                  </a:lnTo>
                  <a:lnTo>
                    <a:pt x="117193" y="19910"/>
                  </a:lnTo>
                  <a:lnTo>
                    <a:pt x="285382" y="19910"/>
                  </a:lnTo>
                  <a:lnTo>
                    <a:pt x="285382" y="19042"/>
                  </a:lnTo>
                  <a:lnTo>
                    <a:pt x="118061" y="19042"/>
                  </a:lnTo>
                  <a:lnTo>
                    <a:pt x="118061" y="1"/>
                  </a:lnTo>
                  <a:close/>
                </a:path>
              </a:pathLst>
            </a:custGeom>
            <a:solidFill>
              <a:srgbClr val="FF18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2321725" y="3223700"/>
              <a:ext cx="748925" cy="465525"/>
            </a:xfrm>
            <a:custGeom>
              <a:rect b="b" l="l" r="r" t="t"/>
              <a:pathLst>
                <a:path extrusionOk="0" h="18621" w="29957">
                  <a:moveTo>
                    <a:pt x="29957" y="1"/>
                  </a:moveTo>
                  <a:lnTo>
                    <a:pt x="869" y="16806"/>
                  </a:lnTo>
                  <a:lnTo>
                    <a:pt x="869" y="17622"/>
                  </a:lnTo>
                  <a:lnTo>
                    <a:pt x="1" y="18121"/>
                  </a:lnTo>
                  <a:lnTo>
                    <a:pt x="159" y="18227"/>
                  </a:lnTo>
                  <a:lnTo>
                    <a:pt x="869" y="17806"/>
                  </a:lnTo>
                  <a:lnTo>
                    <a:pt x="869" y="18621"/>
                  </a:lnTo>
                  <a:lnTo>
                    <a:pt x="29957" y="1815"/>
                  </a:lnTo>
                  <a:lnTo>
                    <a:pt x="299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2202075" y="3088925"/>
              <a:ext cx="868575" cy="522725"/>
            </a:xfrm>
            <a:custGeom>
              <a:rect b="b" l="l" r="r" t="t"/>
              <a:pathLst>
                <a:path extrusionOk="0" h="20909" w="34743">
                  <a:moveTo>
                    <a:pt x="34743" y="0"/>
                  </a:moveTo>
                  <a:lnTo>
                    <a:pt x="5655" y="16806"/>
                  </a:lnTo>
                  <a:lnTo>
                    <a:pt x="5655" y="17490"/>
                  </a:lnTo>
                  <a:lnTo>
                    <a:pt x="0" y="20751"/>
                  </a:lnTo>
                  <a:lnTo>
                    <a:pt x="290" y="20909"/>
                  </a:lnTo>
                  <a:lnTo>
                    <a:pt x="5655" y="17805"/>
                  </a:lnTo>
                  <a:lnTo>
                    <a:pt x="5655" y="18489"/>
                  </a:lnTo>
                  <a:lnTo>
                    <a:pt x="34743" y="1710"/>
                  </a:lnTo>
                  <a:lnTo>
                    <a:pt x="347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2082400" y="2954775"/>
              <a:ext cx="988250" cy="589800"/>
            </a:xfrm>
            <a:custGeom>
              <a:rect b="b" l="l" r="r" t="t"/>
              <a:pathLst>
                <a:path extrusionOk="0" h="23592" w="39530">
                  <a:moveTo>
                    <a:pt x="39530" y="1"/>
                  </a:moveTo>
                  <a:lnTo>
                    <a:pt x="10442" y="16807"/>
                  </a:lnTo>
                  <a:lnTo>
                    <a:pt x="10442" y="17333"/>
                  </a:lnTo>
                  <a:lnTo>
                    <a:pt x="1" y="23355"/>
                  </a:lnTo>
                  <a:lnTo>
                    <a:pt x="395" y="23592"/>
                  </a:lnTo>
                  <a:lnTo>
                    <a:pt x="10442" y="17806"/>
                  </a:lnTo>
                  <a:lnTo>
                    <a:pt x="10442" y="18332"/>
                  </a:lnTo>
                  <a:lnTo>
                    <a:pt x="39530" y="1553"/>
                  </a:lnTo>
                  <a:lnTo>
                    <a:pt x="39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1615575" y="2221025"/>
              <a:ext cx="1455075" cy="1255850"/>
            </a:xfrm>
            <a:custGeom>
              <a:rect b="b" l="l" r="r" t="t"/>
              <a:pathLst>
                <a:path extrusionOk="0" h="50234" w="58203">
                  <a:moveTo>
                    <a:pt x="29062" y="21172"/>
                  </a:moveTo>
                  <a:lnTo>
                    <a:pt x="32087" y="22907"/>
                  </a:lnTo>
                  <a:lnTo>
                    <a:pt x="32955" y="23407"/>
                  </a:lnTo>
                  <a:lnTo>
                    <a:pt x="36137" y="25248"/>
                  </a:lnTo>
                  <a:lnTo>
                    <a:pt x="29036" y="29325"/>
                  </a:lnTo>
                  <a:lnTo>
                    <a:pt x="25880" y="27484"/>
                  </a:lnTo>
                  <a:lnTo>
                    <a:pt x="25012" y="26984"/>
                  </a:lnTo>
                  <a:lnTo>
                    <a:pt x="21987" y="25248"/>
                  </a:lnTo>
                  <a:lnTo>
                    <a:pt x="29062" y="21172"/>
                  </a:lnTo>
                  <a:close/>
                  <a:moveTo>
                    <a:pt x="43790" y="0"/>
                  </a:moveTo>
                  <a:lnTo>
                    <a:pt x="25669" y="10468"/>
                  </a:lnTo>
                  <a:lnTo>
                    <a:pt x="24749" y="9942"/>
                  </a:lnTo>
                  <a:lnTo>
                    <a:pt x="19568" y="12913"/>
                  </a:lnTo>
                  <a:lnTo>
                    <a:pt x="19568" y="13992"/>
                  </a:lnTo>
                  <a:lnTo>
                    <a:pt x="14702" y="16780"/>
                  </a:lnTo>
                  <a:lnTo>
                    <a:pt x="14360" y="16595"/>
                  </a:lnTo>
                  <a:lnTo>
                    <a:pt x="1" y="24880"/>
                  </a:lnTo>
                  <a:lnTo>
                    <a:pt x="1" y="26300"/>
                  </a:lnTo>
                  <a:lnTo>
                    <a:pt x="15597" y="17279"/>
                  </a:lnTo>
                  <a:lnTo>
                    <a:pt x="15228" y="17095"/>
                  </a:lnTo>
                  <a:lnTo>
                    <a:pt x="19568" y="14570"/>
                  </a:lnTo>
                  <a:lnTo>
                    <a:pt x="19568" y="15675"/>
                  </a:lnTo>
                  <a:lnTo>
                    <a:pt x="22750" y="17516"/>
                  </a:lnTo>
                  <a:lnTo>
                    <a:pt x="19384" y="19488"/>
                  </a:lnTo>
                  <a:lnTo>
                    <a:pt x="19147" y="19331"/>
                  </a:lnTo>
                  <a:lnTo>
                    <a:pt x="1" y="30403"/>
                  </a:lnTo>
                  <a:lnTo>
                    <a:pt x="1" y="31665"/>
                  </a:lnTo>
                  <a:lnTo>
                    <a:pt x="20252" y="19988"/>
                  </a:lnTo>
                  <a:lnTo>
                    <a:pt x="20015" y="19830"/>
                  </a:lnTo>
                  <a:lnTo>
                    <a:pt x="23381" y="17910"/>
                  </a:lnTo>
                  <a:lnTo>
                    <a:pt x="26669" y="19778"/>
                  </a:lnTo>
                  <a:lnTo>
                    <a:pt x="19568" y="23881"/>
                  </a:lnTo>
                  <a:lnTo>
                    <a:pt x="19568" y="24617"/>
                  </a:lnTo>
                  <a:lnTo>
                    <a:pt x="1" y="35926"/>
                  </a:lnTo>
                  <a:lnTo>
                    <a:pt x="1" y="37057"/>
                  </a:lnTo>
                  <a:lnTo>
                    <a:pt x="19568" y="25748"/>
                  </a:lnTo>
                  <a:lnTo>
                    <a:pt x="19568" y="26616"/>
                  </a:lnTo>
                  <a:lnTo>
                    <a:pt x="22619" y="28378"/>
                  </a:lnTo>
                  <a:lnTo>
                    <a:pt x="23487" y="28878"/>
                  </a:lnTo>
                  <a:lnTo>
                    <a:pt x="26616" y="30692"/>
                  </a:lnTo>
                  <a:lnTo>
                    <a:pt x="19568" y="34716"/>
                  </a:lnTo>
                  <a:lnTo>
                    <a:pt x="19568" y="35663"/>
                  </a:lnTo>
                  <a:lnTo>
                    <a:pt x="4340" y="44447"/>
                  </a:lnTo>
                  <a:lnTo>
                    <a:pt x="5103" y="44868"/>
                  </a:lnTo>
                  <a:lnTo>
                    <a:pt x="19568" y="36505"/>
                  </a:lnTo>
                  <a:lnTo>
                    <a:pt x="19568" y="37583"/>
                  </a:lnTo>
                  <a:lnTo>
                    <a:pt x="29062" y="32112"/>
                  </a:lnTo>
                  <a:lnTo>
                    <a:pt x="31929" y="33743"/>
                  </a:lnTo>
                  <a:lnTo>
                    <a:pt x="29115" y="35374"/>
                  </a:lnTo>
                  <a:lnTo>
                    <a:pt x="29115" y="35663"/>
                  </a:lnTo>
                  <a:lnTo>
                    <a:pt x="9179" y="46867"/>
                  </a:lnTo>
                  <a:lnTo>
                    <a:pt x="9811" y="47235"/>
                  </a:lnTo>
                  <a:lnTo>
                    <a:pt x="29115" y="36373"/>
                  </a:lnTo>
                  <a:lnTo>
                    <a:pt x="29115" y="36636"/>
                  </a:lnTo>
                  <a:lnTo>
                    <a:pt x="33033" y="34374"/>
                  </a:lnTo>
                  <a:lnTo>
                    <a:pt x="36137" y="36189"/>
                  </a:lnTo>
                  <a:lnTo>
                    <a:pt x="31061" y="39108"/>
                  </a:lnTo>
                  <a:lnTo>
                    <a:pt x="31508" y="39371"/>
                  </a:lnTo>
                  <a:lnTo>
                    <a:pt x="29115" y="40765"/>
                  </a:lnTo>
                  <a:lnTo>
                    <a:pt x="29115" y="41160"/>
                  </a:lnTo>
                  <a:lnTo>
                    <a:pt x="13913" y="49944"/>
                  </a:lnTo>
                  <a:lnTo>
                    <a:pt x="14413" y="50233"/>
                  </a:lnTo>
                  <a:lnTo>
                    <a:pt x="29115" y="41765"/>
                  </a:lnTo>
                  <a:lnTo>
                    <a:pt x="29115" y="42159"/>
                  </a:lnTo>
                  <a:lnTo>
                    <a:pt x="32718" y="40081"/>
                  </a:lnTo>
                  <a:lnTo>
                    <a:pt x="33454" y="40502"/>
                  </a:lnTo>
                  <a:lnTo>
                    <a:pt x="38530" y="37583"/>
                  </a:lnTo>
                  <a:lnTo>
                    <a:pt x="38530" y="36741"/>
                  </a:lnTo>
                  <a:lnTo>
                    <a:pt x="58203" y="25380"/>
                  </a:lnTo>
                  <a:lnTo>
                    <a:pt x="58203" y="23959"/>
                  </a:lnTo>
                  <a:lnTo>
                    <a:pt x="38530" y="35321"/>
                  </a:lnTo>
                  <a:lnTo>
                    <a:pt x="38530" y="34795"/>
                  </a:lnTo>
                  <a:lnTo>
                    <a:pt x="35427" y="33033"/>
                  </a:lnTo>
                  <a:lnTo>
                    <a:pt x="58203" y="19883"/>
                  </a:lnTo>
                  <a:lnTo>
                    <a:pt x="58203" y="18594"/>
                  </a:lnTo>
                  <a:lnTo>
                    <a:pt x="34322" y="32375"/>
                  </a:lnTo>
                  <a:lnTo>
                    <a:pt x="31455" y="30719"/>
                  </a:lnTo>
                  <a:lnTo>
                    <a:pt x="38530" y="26642"/>
                  </a:lnTo>
                  <a:lnTo>
                    <a:pt x="38530" y="25695"/>
                  </a:lnTo>
                  <a:lnTo>
                    <a:pt x="58203" y="14334"/>
                  </a:lnTo>
                  <a:lnTo>
                    <a:pt x="58203" y="13203"/>
                  </a:lnTo>
                  <a:lnTo>
                    <a:pt x="38530" y="24564"/>
                  </a:lnTo>
                  <a:lnTo>
                    <a:pt x="38530" y="23854"/>
                  </a:lnTo>
                  <a:lnTo>
                    <a:pt x="35348" y="22013"/>
                  </a:lnTo>
                  <a:lnTo>
                    <a:pt x="34480" y="21514"/>
                  </a:lnTo>
                  <a:lnTo>
                    <a:pt x="31455" y="19778"/>
                  </a:lnTo>
                  <a:lnTo>
                    <a:pt x="38530" y="15675"/>
                  </a:lnTo>
                  <a:lnTo>
                    <a:pt x="38530" y="14676"/>
                  </a:lnTo>
                  <a:lnTo>
                    <a:pt x="53863" y="5812"/>
                  </a:lnTo>
                  <a:lnTo>
                    <a:pt x="53127" y="5365"/>
                  </a:lnTo>
                  <a:lnTo>
                    <a:pt x="38530" y="13808"/>
                  </a:lnTo>
                  <a:lnTo>
                    <a:pt x="38530" y="12913"/>
                  </a:lnTo>
                  <a:lnTo>
                    <a:pt x="29062" y="18384"/>
                  </a:lnTo>
                  <a:lnTo>
                    <a:pt x="25801" y="16517"/>
                  </a:lnTo>
                  <a:lnTo>
                    <a:pt x="49103" y="3051"/>
                  </a:lnTo>
                  <a:lnTo>
                    <a:pt x="48472" y="2683"/>
                  </a:lnTo>
                  <a:lnTo>
                    <a:pt x="25170" y="16148"/>
                  </a:lnTo>
                  <a:lnTo>
                    <a:pt x="21987" y="14307"/>
                  </a:lnTo>
                  <a:lnTo>
                    <a:pt x="27142" y="11335"/>
                  </a:lnTo>
                  <a:lnTo>
                    <a:pt x="26169" y="10757"/>
                  </a:lnTo>
                  <a:lnTo>
                    <a:pt x="44316" y="289"/>
                  </a:lnTo>
                  <a:lnTo>
                    <a:pt x="437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1615575" y="2153950"/>
              <a:ext cx="988250" cy="589800"/>
            </a:xfrm>
            <a:custGeom>
              <a:rect b="b" l="l" r="r" t="t"/>
              <a:pathLst>
                <a:path extrusionOk="0" h="23592" w="39530">
                  <a:moveTo>
                    <a:pt x="39135" y="1"/>
                  </a:moveTo>
                  <a:lnTo>
                    <a:pt x="10047" y="16780"/>
                  </a:lnTo>
                  <a:lnTo>
                    <a:pt x="9574" y="16517"/>
                  </a:lnTo>
                  <a:lnTo>
                    <a:pt x="1" y="22040"/>
                  </a:lnTo>
                  <a:lnTo>
                    <a:pt x="1" y="23592"/>
                  </a:lnTo>
                  <a:lnTo>
                    <a:pt x="10915" y="17280"/>
                  </a:lnTo>
                  <a:lnTo>
                    <a:pt x="10442" y="17017"/>
                  </a:lnTo>
                  <a:lnTo>
                    <a:pt x="39530" y="211"/>
                  </a:lnTo>
                  <a:lnTo>
                    <a:pt x="39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1615575" y="2086225"/>
              <a:ext cx="868575" cy="523400"/>
            </a:xfrm>
            <a:custGeom>
              <a:rect b="b" l="l" r="r" t="t"/>
              <a:pathLst>
                <a:path extrusionOk="0" h="20936" w="34743">
                  <a:moveTo>
                    <a:pt x="34480" y="1"/>
                  </a:moveTo>
                  <a:lnTo>
                    <a:pt x="5392" y="16806"/>
                  </a:lnTo>
                  <a:lnTo>
                    <a:pt x="4787" y="16464"/>
                  </a:lnTo>
                  <a:lnTo>
                    <a:pt x="1" y="19226"/>
                  </a:lnTo>
                  <a:lnTo>
                    <a:pt x="1" y="20935"/>
                  </a:lnTo>
                  <a:lnTo>
                    <a:pt x="6260" y="17306"/>
                  </a:lnTo>
                  <a:lnTo>
                    <a:pt x="5655" y="16964"/>
                  </a:lnTo>
                  <a:lnTo>
                    <a:pt x="34743" y="158"/>
                  </a:lnTo>
                  <a:lnTo>
                    <a:pt x="344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1615575" y="2019175"/>
              <a:ext cx="749575" cy="455650"/>
            </a:xfrm>
            <a:custGeom>
              <a:rect b="b" l="l" r="r" t="t"/>
              <a:pathLst>
                <a:path extrusionOk="0" h="18226" w="29983">
                  <a:moveTo>
                    <a:pt x="29825" y="0"/>
                  </a:moveTo>
                  <a:lnTo>
                    <a:pt x="711" y="16806"/>
                  </a:lnTo>
                  <a:lnTo>
                    <a:pt x="1" y="16385"/>
                  </a:lnTo>
                  <a:lnTo>
                    <a:pt x="1" y="16411"/>
                  </a:lnTo>
                  <a:lnTo>
                    <a:pt x="1" y="18226"/>
                  </a:lnTo>
                  <a:lnTo>
                    <a:pt x="1579" y="17305"/>
                  </a:lnTo>
                  <a:lnTo>
                    <a:pt x="868" y="16885"/>
                  </a:lnTo>
                  <a:lnTo>
                    <a:pt x="29983" y="105"/>
                  </a:lnTo>
                  <a:lnTo>
                    <a:pt x="298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495200" y="2607625"/>
              <a:ext cx="151250" cy="199250"/>
            </a:xfrm>
            <a:custGeom>
              <a:rect b="b" l="l" r="r" t="t"/>
              <a:pathLst>
                <a:path extrusionOk="0" h="7970" w="6050">
                  <a:moveTo>
                    <a:pt x="2736" y="1"/>
                  </a:moveTo>
                  <a:cubicBezTo>
                    <a:pt x="1158" y="1"/>
                    <a:pt x="106" y="658"/>
                    <a:pt x="106" y="2210"/>
                  </a:cubicBezTo>
                  <a:cubicBezTo>
                    <a:pt x="106" y="3840"/>
                    <a:pt x="1026" y="4340"/>
                    <a:pt x="2999" y="4498"/>
                  </a:cubicBezTo>
                  <a:cubicBezTo>
                    <a:pt x="4208" y="4629"/>
                    <a:pt x="4734" y="4787"/>
                    <a:pt x="4734" y="5681"/>
                  </a:cubicBezTo>
                  <a:cubicBezTo>
                    <a:pt x="4734" y="6470"/>
                    <a:pt x="4208" y="6760"/>
                    <a:pt x="3367" y="6760"/>
                  </a:cubicBezTo>
                  <a:lnTo>
                    <a:pt x="2709" y="6760"/>
                  </a:lnTo>
                  <a:cubicBezTo>
                    <a:pt x="1920" y="6760"/>
                    <a:pt x="1578" y="6497"/>
                    <a:pt x="1394" y="5944"/>
                  </a:cubicBezTo>
                  <a:cubicBezTo>
                    <a:pt x="1348" y="5807"/>
                    <a:pt x="1242" y="5729"/>
                    <a:pt x="1129" y="5729"/>
                  </a:cubicBezTo>
                  <a:cubicBezTo>
                    <a:pt x="1112" y="5729"/>
                    <a:pt x="1095" y="5731"/>
                    <a:pt x="1079" y="5734"/>
                  </a:cubicBezTo>
                  <a:lnTo>
                    <a:pt x="237" y="5734"/>
                  </a:lnTo>
                  <a:cubicBezTo>
                    <a:pt x="79" y="5734"/>
                    <a:pt x="0" y="5839"/>
                    <a:pt x="27" y="5971"/>
                  </a:cubicBezTo>
                  <a:cubicBezTo>
                    <a:pt x="211" y="7286"/>
                    <a:pt x="1131" y="7969"/>
                    <a:pt x="2736" y="7969"/>
                  </a:cubicBezTo>
                  <a:lnTo>
                    <a:pt x="3314" y="7969"/>
                  </a:lnTo>
                  <a:cubicBezTo>
                    <a:pt x="4945" y="7969"/>
                    <a:pt x="6049" y="7312"/>
                    <a:pt x="6049" y="5681"/>
                  </a:cubicBezTo>
                  <a:cubicBezTo>
                    <a:pt x="6049" y="3893"/>
                    <a:pt x="4892" y="3551"/>
                    <a:pt x="2999" y="3314"/>
                  </a:cubicBezTo>
                  <a:cubicBezTo>
                    <a:pt x="1868" y="3183"/>
                    <a:pt x="1421" y="2894"/>
                    <a:pt x="1421" y="2183"/>
                  </a:cubicBezTo>
                  <a:cubicBezTo>
                    <a:pt x="1421" y="1473"/>
                    <a:pt x="1920" y="1184"/>
                    <a:pt x="2736" y="1184"/>
                  </a:cubicBezTo>
                  <a:lnTo>
                    <a:pt x="3209" y="1184"/>
                  </a:lnTo>
                  <a:cubicBezTo>
                    <a:pt x="4051" y="1184"/>
                    <a:pt x="4419" y="1552"/>
                    <a:pt x="4524" y="2157"/>
                  </a:cubicBezTo>
                  <a:cubicBezTo>
                    <a:pt x="4550" y="2315"/>
                    <a:pt x="4682" y="2420"/>
                    <a:pt x="4840" y="2420"/>
                  </a:cubicBezTo>
                  <a:lnTo>
                    <a:pt x="5681" y="2420"/>
                  </a:lnTo>
                  <a:cubicBezTo>
                    <a:pt x="5839" y="2420"/>
                    <a:pt x="5892" y="2341"/>
                    <a:pt x="5892" y="2183"/>
                  </a:cubicBezTo>
                  <a:cubicBezTo>
                    <a:pt x="5839" y="763"/>
                    <a:pt x="4787" y="1"/>
                    <a:pt x="3262" y="1"/>
                  </a:cubicBezTo>
                  <a:close/>
                </a:path>
              </a:pathLst>
            </a:custGeom>
            <a:solidFill>
              <a:srgbClr val="FF18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685275" y="2608850"/>
              <a:ext cx="153150" cy="198050"/>
            </a:xfrm>
            <a:custGeom>
              <a:rect b="b" l="l" r="r" t="t"/>
              <a:pathLst>
                <a:path extrusionOk="0" h="7922" w="6126">
                  <a:moveTo>
                    <a:pt x="221" y="1"/>
                  </a:moveTo>
                  <a:cubicBezTo>
                    <a:pt x="86" y="1"/>
                    <a:pt x="0" y="121"/>
                    <a:pt x="24" y="241"/>
                  </a:cubicBezTo>
                  <a:lnTo>
                    <a:pt x="24" y="5133"/>
                  </a:lnTo>
                  <a:cubicBezTo>
                    <a:pt x="24" y="6868"/>
                    <a:pt x="656" y="7920"/>
                    <a:pt x="2444" y="7920"/>
                  </a:cubicBezTo>
                  <a:lnTo>
                    <a:pt x="2575" y="7920"/>
                  </a:lnTo>
                  <a:cubicBezTo>
                    <a:pt x="2602" y="7921"/>
                    <a:pt x="2628" y="7922"/>
                    <a:pt x="2654" y="7922"/>
                  </a:cubicBezTo>
                  <a:cubicBezTo>
                    <a:pt x="3519" y="7922"/>
                    <a:pt x="4326" y="7503"/>
                    <a:pt x="4811" y="6763"/>
                  </a:cubicBezTo>
                  <a:lnTo>
                    <a:pt x="4811" y="7657"/>
                  </a:lnTo>
                  <a:cubicBezTo>
                    <a:pt x="4787" y="7753"/>
                    <a:pt x="4872" y="7871"/>
                    <a:pt x="4987" y="7871"/>
                  </a:cubicBezTo>
                  <a:cubicBezTo>
                    <a:pt x="4998" y="7871"/>
                    <a:pt x="5010" y="7870"/>
                    <a:pt x="5021" y="7868"/>
                  </a:cubicBezTo>
                  <a:lnTo>
                    <a:pt x="5889" y="7868"/>
                  </a:lnTo>
                  <a:cubicBezTo>
                    <a:pt x="5903" y="7871"/>
                    <a:pt x="5916" y="7872"/>
                    <a:pt x="5929" y="7872"/>
                  </a:cubicBezTo>
                  <a:cubicBezTo>
                    <a:pt x="6042" y="7872"/>
                    <a:pt x="6126" y="7775"/>
                    <a:pt x="6126" y="7657"/>
                  </a:cubicBezTo>
                  <a:lnTo>
                    <a:pt x="6126" y="241"/>
                  </a:lnTo>
                  <a:cubicBezTo>
                    <a:pt x="6126" y="121"/>
                    <a:pt x="6038" y="1"/>
                    <a:pt x="5923" y="1"/>
                  </a:cubicBezTo>
                  <a:cubicBezTo>
                    <a:pt x="5912" y="1"/>
                    <a:pt x="5901" y="2"/>
                    <a:pt x="5889" y="4"/>
                  </a:cubicBezTo>
                  <a:lnTo>
                    <a:pt x="5048" y="4"/>
                  </a:lnTo>
                  <a:cubicBezTo>
                    <a:pt x="5034" y="2"/>
                    <a:pt x="5021" y="1"/>
                    <a:pt x="5008" y="1"/>
                  </a:cubicBezTo>
                  <a:cubicBezTo>
                    <a:pt x="4873" y="1"/>
                    <a:pt x="4787" y="121"/>
                    <a:pt x="4811" y="241"/>
                  </a:cubicBezTo>
                  <a:lnTo>
                    <a:pt x="4811" y="5764"/>
                  </a:lnTo>
                  <a:cubicBezTo>
                    <a:pt x="4394" y="6353"/>
                    <a:pt x="3748" y="6690"/>
                    <a:pt x="3066" y="6690"/>
                  </a:cubicBezTo>
                  <a:cubicBezTo>
                    <a:pt x="3016" y="6690"/>
                    <a:pt x="2967" y="6688"/>
                    <a:pt x="2917" y="6684"/>
                  </a:cubicBezTo>
                  <a:lnTo>
                    <a:pt x="2681" y="6684"/>
                  </a:lnTo>
                  <a:cubicBezTo>
                    <a:pt x="1681" y="6684"/>
                    <a:pt x="1366" y="6237"/>
                    <a:pt x="1366" y="5212"/>
                  </a:cubicBezTo>
                  <a:lnTo>
                    <a:pt x="1366" y="241"/>
                  </a:lnTo>
                  <a:cubicBezTo>
                    <a:pt x="1366" y="121"/>
                    <a:pt x="1278" y="1"/>
                    <a:pt x="1163" y="1"/>
                  </a:cubicBezTo>
                  <a:cubicBezTo>
                    <a:pt x="1152" y="1"/>
                    <a:pt x="1140" y="2"/>
                    <a:pt x="1129" y="4"/>
                  </a:cubicBezTo>
                  <a:lnTo>
                    <a:pt x="261" y="4"/>
                  </a:lnTo>
                  <a:cubicBezTo>
                    <a:pt x="247" y="2"/>
                    <a:pt x="234" y="1"/>
                    <a:pt x="221" y="1"/>
                  </a:cubicBezTo>
                  <a:close/>
                </a:path>
              </a:pathLst>
            </a:custGeom>
            <a:solidFill>
              <a:srgbClr val="FF18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885100" y="2530050"/>
              <a:ext cx="159800" cy="277600"/>
            </a:xfrm>
            <a:custGeom>
              <a:rect b="b" l="l" r="r" t="t"/>
              <a:pathLst>
                <a:path extrusionOk="0" h="11104" w="6392">
                  <a:moveTo>
                    <a:pt x="3603" y="4313"/>
                  </a:moveTo>
                  <a:cubicBezTo>
                    <a:pt x="4524" y="4313"/>
                    <a:pt x="5050" y="4787"/>
                    <a:pt x="5050" y="5839"/>
                  </a:cubicBezTo>
                  <a:lnTo>
                    <a:pt x="5050" y="8364"/>
                  </a:lnTo>
                  <a:cubicBezTo>
                    <a:pt x="5050" y="9363"/>
                    <a:pt x="4524" y="9863"/>
                    <a:pt x="3603" y="9863"/>
                  </a:cubicBezTo>
                  <a:lnTo>
                    <a:pt x="2788" y="9863"/>
                  </a:lnTo>
                  <a:cubicBezTo>
                    <a:pt x="1894" y="9863"/>
                    <a:pt x="1342" y="9363"/>
                    <a:pt x="1342" y="8364"/>
                  </a:cubicBezTo>
                  <a:lnTo>
                    <a:pt x="1342" y="5839"/>
                  </a:lnTo>
                  <a:cubicBezTo>
                    <a:pt x="1342" y="4787"/>
                    <a:pt x="1894" y="4313"/>
                    <a:pt x="2788" y="4313"/>
                  </a:cubicBezTo>
                  <a:close/>
                  <a:moveTo>
                    <a:pt x="237" y="0"/>
                  </a:moveTo>
                  <a:cubicBezTo>
                    <a:pt x="105" y="0"/>
                    <a:pt x="0" y="105"/>
                    <a:pt x="0" y="237"/>
                  </a:cubicBezTo>
                  <a:lnTo>
                    <a:pt x="0" y="10809"/>
                  </a:lnTo>
                  <a:cubicBezTo>
                    <a:pt x="0" y="10927"/>
                    <a:pt x="85" y="11024"/>
                    <a:pt x="197" y="11024"/>
                  </a:cubicBezTo>
                  <a:cubicBezTo>
                    <a:pt x="210" y="11024"/>
                    <a:pt x="223" y="11023"/>
                    <a:pt x="237" y="11020"/>
                  </a:cubicBezTo>
                  <a:lnTo>
                    <a:pt x="1105" y="11020"/>
                  </a:lnTo>
                  <a:cubicBezTo>
                    <a:pt x="1119" y="11023"/>
                    <a:pt x="1132" y="11024"/>
                    <a:pt x="1146" y="11024"/>
                  </a:cubicBezTo>
                  <a:cubicBezTo>
                    <a:pt x="1262" y="11024"/>
                    <a:pt x="1365" y="10927"/>
                    <a:pt x="1342" y="10809"/>
                  </a:cubicBezTo>
                  <a:lnTo>
                    <a:pt x="1342" y="10073"/>
                  </a:lnTo>
                  <a:cubicBezTo>
                    <a:pt x="1664" y="10693"/>
                    <a:pt x="2315" y="11103"/>
                    <a:pt x="3028" y="11103"/>
                  </a:cubicBezTo>
                  <a:cubicBezTo>
                    <a:pt x="3070" y="11103"/>
                    <a:pt x="3113" y="11102"/>
                    <a:pt x="3156" y="11099"/>
                  </a:cubicBezTo>
                  <a:lnTo>
                    <a:pt x="3630" y="11099"/>
                  </a:lnTo>
                  <a:cubicBezTo>
                    <a:pt x="5313" y="11099"/>
                    <a:pt x="6391" y="9994"/>
                    <a:pt x="6391" y="8258"/>
                  </a:cubicBezTo>
                  <a:lnTo>
                    <a:pt x="6391" y="5944"/>
                  </a:lnTo>
                  <a:cubicBezTo>
                    <a:pt x="6391" y="4182"/>
                    <a:pt x="5313" y="3077"/>
                    <a:pt x="3630" y="3077"/>
                  </a:cubicBezTo>
                  <a:lnTo>
                    <a:pt x="3156" y="3077"/>
                  </a:lnTo>
                  <a:cubicBezTo>
                    <a:pt x="2209" y="3077"/>
                    <a:pt x="1683" y="3472"/>
                    <a:pt x="1342" y="4024"/>
                  </a:cubicBezTo>
                  <a:lnTo>
                    <a:pt x="1342" y="237"/>
                  </a:lnTo>
                  <a:cubicBezTo>
                    <a:pt x="1368" y="105"/>
                    <a:pt x="1236" y="0"/>
                    <a:pt x="1105" y="0"/>
                  </a:cubicBezTo>
                  <a:close/>
                </a:path>
              </a:pathLst>
            </a:custGeom>
            <a:solidFill>
              <a:srgbClr val="FF18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1084325" y="2528075"/>
              <a:ext cx="191350" cy="280100"/>
            </a:xfrm>
            <a:custGeom>
              <a:rect b="b" l="l" r="r" t="t"/>
              <a:pathLst>
                <a:path extrusionOk="0" h="11204" w="7654">
                  <a:moveTo>
                    <a:pt x="4497" y="1263"/>
                  </a:moveTo>
                  <a:cubicBezTo>
                    <a:pt x="5760" y="1263"/>
                    <a:pt x="6286" y="1841"/>
                    <a:pt x="6286" y="3288"/>
                  </a:cubicBezTo>
                  <a:lnTo>
                    <a:pt x="6286" y="7917"/>
                  </a:lnTo>
                  <a:cubicBezTo>
                    <a:pt x="6286" y="9363"/>
                    <a:pt x="5760" y="9942"/>
                    <a:pt x="4497" y="9942"/>
                  </a:cubicBezTo>
                  <a:lnTo>
                    <a:pt x="3156" y="9942"/>
                  </a:lnTo>
                  <a:cubicBezTo>
                    <a:pt x="1894" y="9942"/>
                    <a:pt x="1368" y="9363"/>
                    <a:pt x="1368" y="7917"/>
                  </a:cubicBezTo>
                  <a:lnTo>
                    <a:pt x="1368" y="3288"/>
                  </a:lnTo>
                  <a:cubicBezTo>
                    <a:pt x="1368" y="1841"/>
                    <a:pt x="1894" y="1263"/>
                    <a:pt x="3156" y="1263"/>
                  </a:cubicBezTo>
                  <a:close/>
                  <a:moveTo>
                    <a:pt x="3156" y="0"/>
                  </a:moveTo>
                  <a:cubicBezTo>
                    <a:pt x="1078" y="0"/>
                    <a:pt x="0" y="1236"/>
                    <a:pt x="0" y="3288"/>
                  </a:cubicBezTo>
                  <a:lnTo>
                    <a:pt x="0" y="7917"/>
                  </a:lnTo>
                  <a:cubicBezTo>
                    <a:pt x="0" y="9968"/>
                    <a:pt x="1078" y="11204"/>
                    <a:pt x="3156" y="11204"/>
                  </a:cubicBezTo>
                  <a:lnTo>
                    <a:pt x="4497" y="11204"/>
                  </a:lnTo>
                  <a:cubicBezTo>
                    <a:pt x="6575" y="11204"/>
                    <a:pt x="7653" y="9968"/>
                    <a:pt x="7653" y="7917"/>
                  </a:cubicBezTo>
                  <a:lnTo>
                    <a:pt x="7653" y="3288"/>
                  </a:lnTo>
                  <a:cubicBezTo>
                    <a:pt x="7653" y="1236"/>
                    <a:pt x="6601" y="0"/>
                    <a:pt x="4497" y="0"/>
                  </a:cubicBezTo>
                  <a:close/>
                </a:path>
              </a:pathLst>
            </a:custGeom>
            <a:solidFill>
              <a:srgbClr val="FF18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1054725" y="2582650"/>
              <a:ext cx="255800" cy="169650"/>
            </a:xfrm>
            <a:custGeom>
              <a:rect b="b" l="l" r="r" t="t"/>
              <a:pathLst>
                <a:path extrusionOk="0" h="6786" w="10232">
                  <a:moveTo>
                    <a:pt x="10231" y="0"/>
                  </a:moveTo>
                  <a:lnTo>
                    <a:pt x="1" y="5918"/>
                  </a:lnTo>
                  <a:lnTo>
                    <a:pt x="27" y="6786"/>
                  </a:lnTo>
                  <a:lnTo>
                    <a:pt x="10231" y="868"/>
                  </a:lnTo>
                  <a:lnTo>
                    <a:pt x="10231" y="0"/>
                  </a:lnTo>
                  <a:close/>
                </a:path>
              </a:pathLst>
            </a:custGeom>
            <a:solidFill>
              <a:srgbClr val="FF18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alt">
  <p:cSld name="TITLE_3">
    <p:bg>
      <p:bgPr>
        <a:solidFill>
          <a:srgbClr val="282828"/>
        </a:solidFill>
      </p:bgPr>
    </p:bg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32"/>
          <p:cNvSpPr txBox="1"/>
          <p:nvPr>
            <p:ph type="ctrTitle"/>
          </p:nvPr>
        </p:nvSpPr>
        <p:spPr>
          <a:xfrm>
            <a:off x="3586100" y="769000"/>
            <a:ext cx="5169900" cy="154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000"/>
              <a:buNone/>
              <a:defRPr sz="3000">
                <a:solidFill>
                  <a:srgbClr val="F1F3F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cxnSp>
        <p:nvCxnSpPr>
          <p:cNvPr id="884" name="Google Shape;884;p32"/>
          <p:cNvCxnSpPr/>
          <p:nvPr/>
        </p:nvCxnSpPr>
        <p:spPr>
          <a:xfrm>
            <a:off x="3662290" y="3260859"/>
            <a:ext cx="12339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85" name="Google Shape;885;p32"/>
          <p:cNvPicPr preferRelativeResize="0"/>
          <p:nvPr/>
        </p:nvPicPr>
        <p:blipFill rotWithShape="1">
          <a:blip r:embed="rId2">
            <a:alphaModFix/>
          </a:blip>
          <a:srcRect b="0" l="18273" r="0" t="0"/>
          <a:stretch/>
        </p:blipFill>
        <p:spPr>
          <a:xfrm>
            <a:off x="0" y="861825"/>
            <a:ext cx="2767149" cy="3419849"/>
          </a:xfrm>
          <a:prstGeom prst="rect">
            <a:avLst/>
          </a:prstGeom>
          <a:noFill/>
          <a:ln>
            <a:noFill/>
          </a:ln>
        </p:spPr>
      </p:pic>
      <p:sp>
        <p:nvSpPr>
          <p:cNvPr id="886" name="Google Shape;886;p32"/>
          <p:cNvSpPr txBox="1"/>
          <p:nvPr>
            <p:ph idx="2" type="ctrTitle"/>
          </p:nvPr>
        </p:nvSpPr>
        <p:spPr>
          <a:xfrm>
            <a:off x="3586100" y="2313993"/>
            <a:ext cx="5169900" cy="69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100"/>
              <a:buFont typeface="Roboto Light"/>
              <a:buNone/>
              <a:defRPr sz="21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87" name="Google Shape;887;p32"/>
          <p:cNvSpPr txBox="1"/>
          <p:nvPr>
            <p:ph idx="3" type="ctrTitle"/>
          </p:nvPr>
        </p:nvSpPr>
        <p:spPr>
          <a:xfrm>
            <a:off x="3586100" y="3512781"/>
            <a:ext cx="51699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1200"/>
              <a:buFont typeface="Roboto Light"/>
              <a:buNone/>
              <a:defRPr sz="1200">
                <a:solidFill>
                  <a:srgbClr val="F1F3F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bg>
      <p:bgPr>
        <a:solidFill>
          <a:srgbClr val="282828"/>
        </a:solidFill>
      </p:bgPr>
    </p:bg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9" name="Google Shape;889;p33"/>
          <p:cNvPicPr preferRelativeResize="0"/>
          <p:nvPr/>
        </p:nvPicPr>
        <p:blipFill rotWithShape="1">
          <a:blip r:embed="rId2">
            <a:alphaModFix amt="10000"/>
          </a:blip>
          <a:srcRect b="0" l="-1120" r="171" t="0"/>
          <a:stretch/>
        </p:blipFill>
        <p:spPr>
          <a:xfrm>
            <a:off x="4486275" y="-800100"/>
            <a:ext cx="6646902" cy="6743701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p33"/>
          <p:cNvSpPr txBox="1"/>
          <p:nvPr>
            <p:ph type="ctrTitle"/>
          </p:nvPr>
        </p:nvSpPr>
        <p:spPr>
          <a:xfrm>
            <a:off x="311708" y="58996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600"/>
              <a:buFont typeface="Roboto Medium"/>
              <a:buNone/>
              <a:defRPr sz="36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91" name="Google Shape;891;p33"/>
          <p:cNvSpPr txBox="1"/>
          <p:nvPr>
            <p:ph idx="1" type="subTitle"/>
          </p:nvPr>
        </p:nvSpPr>
        <p:spPr>
          <a:xfrm>
            <a:off x="311700" y="30300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Light"/>
              <a:buNone/>
              <a:defRPr sz="28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892" name="Google Shape;892;p33"/>
          <p:cNvCxnSpPr/>
          <p:nvPr/>
        </p:nvCxnSpPr>
        <p:spPr>
          <a:xfrm>
            <a:off x="4177800" y="286272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93" name="Google Shape;893;p33"/>
          <p:cNvPicPr preferRelativeResize="0"/>
          <p:nvPr/>
        </p:nvPicPr>
        <p:blipFill rotWithShape="1">
          <a:blip r:embed="rId3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No-BG">
  <p:cSld name="TITLE_2_1">
    <p:bg>
      <p:bgPr>
        <a:solidFill>
          <a:srgbClr val="282828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4"/>
          <p:cNvSpPr txBox="1"/>
          <p:nvPr>
            <p:ph type="ctrTitle"/>
          </p:nvPr>
        </p:nvSpPr>
        <p:spPr>
          <a:xfrm>
            <a:off x="311708" y="58996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600"/>
              <a:buFont typeface="Roboto Medium"/>
              <a:buNone/>
              <a:defRPr sz="36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96" name="Google Shape;896;p34"/>
          <p:cNvSpPr txBox="1"/>
          <p:nvPr>
            <p:ph idx="1" type="subTitle"/>
          </p:nvPr>
        </p:nvSpPr>
        <p:spPr>
          <a:xfrm>
            <a:off x="311700" y="30300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Light"/>
              <a:buNone/>
              <a:defRPr sz="28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897" name="Google Shape;897;p34"/>
          <p:cNvCxnSpPr/>
          <p:nvPr/>
        </p:nvCxnSpPr>
        <p:spPr>
          <a:xfrm>
            <a:off x="4177800" y="286272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98" name="Google Shape;898;p34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282828"/>
        </a:solidFill>
      </p:bgPr>
    </p:bg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0" name="Google Shape;900;p35"/>
          <p:cNvPicPr preferRelativeResize="0"/>
          <p:nvPr/>
        </p:nvPicPr>
        <p:blipFill rotWithShape="1">
          <a:blip r:embed="rId2">
            <a:alphaModFix amt="10000"/>
          </a:blip>
          <a:srcRect b="0" l="-1120" r="171" t="0"/>
          <a:stretch/>
        </p:blipFill>
        <p:spPr>
          <a:xfrm>
            <a:off x="4486275" y="-800100"/>
            <a:ext cx="6646902" cy="6743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01" name="Google Shape;901;p35"/>
          <p:cNvCxnSpPr/>
          <p:nvPr/>
        </p:nvCxnSpPr>
        <p:spPr>
          <a:xfrm>
            <a:off x="4177800" y="286272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2" name="Google Shape;902;p35"/>
          <p:cNvSpPr txBox="1"/>
          <p:nvPr>
            <p:ph type="ctrTitle"/>
          </p:nvPr>
        </p:nvSpPr>
        <p:spPr>
          <a:xfrm>
            <a:off x="311708" y="58996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600"/>
              <a:buFont typeface="Roboto Medium"/>
              <a:buNone/>
              <a:defRPr sz="36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pic>
        <p:nvPicPr>
          <p:cNvPr id="903" name="Google Shape;903;p35"/>
          <p:cNvPicPr preferRelativeResize="0"/>
          <p:nvPr/>
        </p:nvPicPr>
        <p:blipFill rotWithShape="1">
          <a:blip r:embed="rId3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bg>
      <p:bgPr>
        <a:solidFill>
          <a:srgbClr val="282828"/>
        </a:solidFill>
      </p:bgPr>
    </p:bg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5" name="Google Shape;905;p36"/>
          <p:cNvPicPr preferRelativeResize="0"/>
          <p:nvPr/>
        </p:nvPicPr>
        <p:blipFill rotWithShape="1">
          <a:blip r:embed="rId2">
            <a:alphaModFix amt="10000"/>
          </a:blip>
          <a:srcRect b="0" l="-1120" r="171" t="0"/>
          <a:stretch/>
        </p:blipFill>
        <p:spPr>
          <a:xfrm>
            <a:off x="4486275" y="-800100"/>
            <a:ext cx="6646902" cy="674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6" name="Google Shape;906;p36"/>
          <p:cNvPicPr preferRelativeResize="0"/>
          <p:nvPr/>
        </p:nvPicPr>
        <p:blipFill rotWithShape="1">
          <a:blip r:embed="rId3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282828"/>
        </a:solidFill>
      </p:bgPr>
    </p:bg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37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9" name="Google Shape;909;p37"/>
          <p:cNvSpPr txBox="1"/>
          <p:nvPr>
            <p:ph idx="1" type="body"/>
          </p:nvPr>
        </p:nvSpPr>
        <p:spPr>
          <a:xfrm>
            <a:off x="311700" y="1125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cxnSp>
        <p:nvCxnSpPr>
          <p:cNvPr id="910" name="Google Shape;910;p37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11" name="Google Shape;911;p37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rgbClr val="282828"/>
        </a:solidFill>
      </p:bgPr>
    </p:bg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8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4" name="Google Shape;914;p38"/>
          <p:cNvSpPr txBox="1"/>
          <p:nvPr>
            <p:ph idx="1" type="body"/>
          </p:nvPr>
        </p:nvSpPr>
        <p:spPr>
          <a:xfrm>
            <a:off x="311700" y="1125525"/>
            <a:ext cx="41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cxnSp>
        <p:nvCxnSpPr>
          <p:cNvPr id="915" name="Google Shape;915;p38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6" name="Google Shape;916;p38"/>
          <p:cNvSpPr txBox="1"/>
          <p:nvPr>
            <p:ph idx="2" type="body"/>
          </p:nvPr>
        </p:nvSpPr>
        <p:spPr>
          <a:xfrm>
            <a:off x="4702500" y="1125525"/>
            <a:ext cx="41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pic>
        <p:nvPicPr>
          <p:cNvPr id="917" name="Google Shape;917;p38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rgbClr val="282828"/>
        </a:solidFill>
      </p:bgPr>
    </p:bg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39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920" name="Google Shape;920;p39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21" name="Google Shape;921;p39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rgbClr val="282828"/>
        </a:solid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40"/>
          <p:cNvSpPr txBox="1"/>
          <p:nvPr>
            <p:ph type="title"/>
          </p:nvPr>
        </p:nvSpPr>
        <p:spPr>
          <a:xfrm>
            <a:off x="311700" y="265675"/>
            <a:ext cx="405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4" name="Google Shape;924;p40"/>
          <p:cNvSpPr txBox="1"/>
          <p:nvPr>
            <p:ph idx="1" type="body"/>
          </p:nvPr>
        </p:nvSpPr>
        <p:spPr>
          <a:xfrm>
            <a:off x="31170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cxnSp>
        <p:nvCxnSpPr>
          <p:cNvPr id="925" name="Google Shape;925;p40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26" name="Google Shape;926;p40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282828"/>
        </a:solidFill>
      </p:bgPr>
    </p:bg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41"/>
          <p:cNvSpPr txBox="1"/>
          <p:nvPr>
            <p:ph type="title"/>
          </p:nvPr>
        </p:nvSpPr>
        <p:spPr>
          <a:xfrm>
            <a:off x="311700" y="808225"/>
            <a:ext cx="6270300" cy="18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929" name="Google Shape;929;p41"/>
          <p:cNvCxnSpPr/>
          <p:nvPr/>
        </p:nvCxnSpPr>
        <p:spPr>
          <a:xfrm>
            <a:off x="454900" y="286272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30" name="Google Shape;930;p41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bg>
      <p:bgPr>
        <a:solidFill>
          <a:srgbClr val="282828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5"/>
          <p:cNvGrpSpPr/>
          <p:nvPr/>
        </p:nvGrpSpPr>
        <p:grpSpPr>
          <a:xfrm>
            <a:off x="4596893" y="-756593"/>
            <a:ext cx="6647941" cy="6656686"/>
            <a:chOff x="1190625" y="238125"/>
            <a:chExt cx="5174300" cy="5180300"/>
          </a:xfrm>
        </p:grpSpPr>
        <p:sp>
          <p:nvSpPr>
            <p:cNvPr id="117" name="Google Shape;117;p5"/>
            <p:cNvSpPr/>
            <p:nvPr/>
          </p:nvSpPr>
          <p:spPr>
            <a:xfrm>
              <a:off x="1190625" y="238125"/>
              <a:ext cx="3188225" cy="2001075"/>
            </a:xfrm>
            <a:custGeom>
              <a:rect b="b" l="l" r="r" t="t"/>
              <a:pathLst>
                <a:path extrusionOk="0" h="80043" w="127529">
                  <a:moveTo>
                    <a:pt x="12710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1289550" y="397000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09" y="0"/>
                  </a:moveTo>
                  <a:lnTo>
                    <a:pt x="0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1388475" y="555875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69" y="1"/>
                  </a:moveTo>
                  <a:lnTo>
                    <a:pt x="0" y="79444"/>
                  </a:lnTo>
                  <a:lnTo>
                    <a:pt x="420" y="80044"/>
                  </a:lnTo>
                  <a:lnTo>
                    <a:pt x="127529" y="660"/>
                  </a:lnTo>
                  <a:lnTo>
                    <a:pt x="12716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1488900" y="714775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09" y="0"/>
                  </a:moveTo>
                  <a:lnTo>
                    <a:pt x="0" y="79443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1587825" y="873650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044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1686750" y="103255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420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1785675" y="1191425"/>
              <a:ext cx="3188250" cy="2002600"/>
            </a:xfrm>
            <a:custGeom>
              <a:rect b="b" l="l" r="r" t="t"/>
              <a:pathLst>
                <a:path extrusionOk="0" h="80104" w="127530">
                  <a:moveTo>
                    <a:pt x="127170" y="1"/>
                  </a:moveTo>
                  <a:lnTo>
                    <a:pt x="1" y="79444"/>
                  </a:lnTo>
                  <a:lnTo>
                    <a:pt x="421" y="80103"/>
                  </a:lnTo>
                  <a:lnTo>
                    <a:pt x="127530" y="660"/>
                  </a:lnTo>
                  <a:lnTo>
                    <a:pt x="12717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1886125" y="1350325"/>
              <a:ext cx="3186725" cy="2001075"/>
            </a:xfrm>
            <a:custGeom>
              <a:rect b="b" l="l" r="r" t="t"/>
              <a:pathLst>
                <a:path extrusionOk="0" h="80043" w="127469">
                  <a:moveTo>
                    <a:pt x="127109" y="0"/>
                  </a:moveTo>
                  <a:lnTo>
                    <a:pt x="0" y="79443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1985050" y="1509200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09" y="1"/>
                  </a:moveTo>
                  <a:lnTo>
                    <a:pt x="0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2083975" y="166810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0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2182900" y="1826975"/>
              <a:ext cx="3188250" cy="2002600"/>
            </a:xfrm>
            <a:custGeom>
              <a:rect b="b" l="l" r="r" t="t"/>
              <a:pathLst>
                <a:path extrusionOk="0" h="8010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103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2283325" y="198585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10" y="1"/>
                  </a:moveTo>
                  <a:lnTo>
                    <a:pt x="1" y="79444"/>
                  </a:lnTo>
                  <a:lnTo>
                    <a:pt x="360" y="80044"/>
                  </a:lnTo>
                  <a:lnTo>
                    <a:pt x="12746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2382250" y="2144750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0"/>
                  </a:moveTo>
                  <a:lnTo>
                    <a:pt x="1" y="79444"/>
                  </a:lnTo>
                  <a:lnTo>
                    <a:pt x="421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2481200" y="2303625"/>
              <a:ext cx="3188225" cy="2002600"/>
            </a:xfrm>
            <a:custGeom>
              <a:rect b="b" l="l" r="r" t="t"/>
              <a:pathLst>
                <a:path extrusionOk="0" h="80104" w="127529">
                  <a:moveTo>
                    <a:pt x="127109" y="1"/>
                  </a:moveTo>
                  <a:lnTo>
                    <a:pt x="0" y="79444"/>
                  </a:lnTo>
                  <a:lnTo>
                    <a:pt x="420" y="80104"/>
                  </a:lnTo>
                  <a:lnTo>
                    <a:pt x="12752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2580125" y="2462525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6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6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2680550" y="262140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09" y="1"/>
                  </a:moveTo>
                  <a:lnTo>
                    <a:pt x="0" y="79444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2779475" y="278030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360" y="80043"/>
                  </a:lnTo>
                  <a:lnTo>
                    <a:pt x="127529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2878400" y="2939175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2977325" y="3098075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421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3077750" y="325695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10" y="1"/>
                  </a:moveTo>
                  <a:lnTo>
                    <a:pt x="1" y="79444"/>
                  </a:lnTo>
                  <a:lnTo>
                    <a:pt x="361" y="80043"/>
                  </a:lnTo>
                  <a:lnTo>
                    <a:pt x="127470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3176700" y="3415850"/>
              <a:ext cx="3188225" cy="2002575"/>
            </a:xfrm>
            <a:custGeom>
              <a:rect b="b" l="l" r="r" t="t"/>
              <a:pathLst>
                <a:path extrusionOk="0" h="80103" w="127529">
                  <a:moveTo>
                    <a:pt x="127109" y="0"/>
                  </a:moveTo>
                  <a:lnTo>
                    <a:pt x="0" y="79443"/>
                  </a:lnTo>
                  <a:lnTo>
                    <a:pt x="360" y="8010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2512675" y="2032325"/>
              <a:ext cx="593600" cy="370275"/>
            </a:xfrm>
            <a:custGeom>
              <a:rect b="b" l="l" r="r" t="t"/>
              <a:pathLst>
                <a:path extrusionOk="0" h="14811" w="23744">
                  <a:moveTo>
                    <a:pt x="22304" y="1"/>
                  </a:moveTo>
                  <a:lnTo>
                    <a:pt x="0" y="13911"/>
                  </a:lnTo>
                  <a:lnTo>
                    <a:pt x="0" y="14810"/>
                  </a:lnTo>
                  <a:lnTo>
                    <a:pt x="2374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2512675" y="2032325"/>
              <a:ext cx="239850" cy="149925"/>
            </a:xfrm>
            <a:custGeom>
              <a:rect b="b" l="l" r="r" t="t"/>
              <a:pathLst>
                <a:path extrusionOk="0" h="5997" w="9594">
                  <a:moveTo>
                    <a:pt x="8154" y="1"/>
                  </a:moveTo>
                  <a:lnTo>
                    <a:pt x="0" y="5097"/>
                  </a:lnTo>
                  <a:lnTo>
                    <a:pt x="0" y="5996"/>
                  </a:lnTo>
                  <a:lnTo>
                    <a:pt x="959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3495950" y="2032325"/>
              <a:ext cx="1025300" cy="617575"/>
            </a:xfrm>
            <a:custGeom>
              <a:rect b="b" l="l" r="r" t="t"/>
              <a:pathLst>
                <a:path extrusionOk="0" h="24703" w="41012">
                  <a:moveTo>
                    <a:pt x="39573" y="1"/>
                  </a:moveTo>
                  <a:lnTo>
                    <a:pt x="1" y="24703"/>
                  </a:lnTo>
                  <a:lnTo>
                    <a:pt x="1440" y="24703"/>
                  </a:lnTo>
                  <a:lnTo>
                    <a:pt x="41012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3849700" y="2032325"/>
              <a:ext cx="1023800" cy="617575"/>
            </a:xfrm>
            <a:custGeom>
              <a:rect b="b" l="l" r="r" t="t"/>
              <a:pathLst>
                <a:path extrusionOk="0" h="24703" w="40952">
                  <a:moveTo>
                    <a:pt x="39573" y="1"/>
                  </a:moveTo>
                  <a:lnTo>
                    <a:pt x="1" y="24703"/>
                  </a:lnTo>
                  <a:lnTo>
                    <a:pt x="1440" y="24703"/>
                  </a:lnTo>
                  <a:lnTo>
                    <a:pt x="40952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4203450" y="2119275"/>
              <a:ext cx="848425" cy="530625"/>
            </a:xfrm>
            <a:custGeom>
              <a:rect b="b" l="l" r="r" t="t"/>
              <a:pathLst>
                <a:path extrusionOk="0" h="21225" w="33937">
                  <a:moveTo>
                    <a:pt x="33936" y="0"/>
                  </a:moveTo>
                  <a:lnTo>
                    <a:pt x="1" y="21225"/>
                  </a:lnTo>
                  <a:lnTo>
                    <a:pt x="1380" y="21225"/>
                  </a:lnTo>
                  <a:lnTo>
                    <a:pt x="33936" y="899"/>
                  </a:lnTo>
                  <a:lnTo>
                    <a:pt x="33936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4557200" y="2339600"/>
              <a:ext cx="494675" cy="310300"/>
            </a:xfrm>
            <a:custGeom>
              <a:rect b="b" l="l" r="r" t="t"/>
              <a:pathLst>
                <a:path extrusionOk="0" h="12412" w="19787">
                  <a:moveTo>
                    <a:pt x="19786" y="1"/>
                  </a:moveTo>
                  <a:lnTo>
                    <a:pt x="1" y="12412"/>
                  </a:lnTo>
                  <a:lnTo>
                    <a:pt x="1380" y="12412"/>
                  </a:lnTo>
                  <a:lnTo>
                    <a:pt x="19786" y="900"/>
                  </a:lnTo>
                  <a:lnTo>
                    <a:pt x="19786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3142225" y="2032325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4910950" y="2561450"/>
              <a:ext cx="140925" cy="88450"/>
            </a:xfrm>
            <a:custGeom>
              <a:rect b="b" l="l" r="r" t="t"/>
              <a:pathLst>
                <a:path extrusionOk="0" h="3538" w="5637">
                  <a:moveTo>
                    <a:pt x="5636" y="0"/>
                  </a:moveTo>
                  <a:lnTo>
                    <a:pt x="0" y="3538"/>
                  </a:lnTo>
                  <a:lnTo>
                    <a:pt x="1379" y="3538"/>
                  </a:lnTo>
                  <a:lnTo>
                    <a:pt x="5636" y="840"/>
                  </a:lnTo>
                  <a:lnTo>
                    <a:pt x="5636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2788475" y="2032325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2512675" y="2032325"/>
              <a:ext cx="947350" cy="590600"/>
            </a:xfrm>
            <a:custGeom>
              <a:rect b="b" l="l" r="r" t="t"/>
              <a:pathLst>
                <a:path extrusionOk="0" h="23624" w="37894">
                  <a:moveTo>
                    <a:pt x="36454" y="1"/>
                  </a:moveTo>
                  <a:lnTo>
                    <a:pt x="0" y="22784"/>
                  </a:lnTo>
                  <a:lnTo>
                    <a:pt x="0" y="23624"/>
                  </a:lnTo>
                  <a:lnTo>
                    <a:pt x="3789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4830000" y="3666150"/>
              <a:ext cx="221875" cy="137925"/>
            </a:xfrm>
            <a:custGeom>
              <a:rect b="b" l="l" r="r" t="t"/>
              <a:pathLst>
                <a:path extrusionOk="0" h="5517" w="8875">
                  <a:moveTo>
                    <a:pt x="8874" y="1"/>
                  </a:moveTo>
                  <a:lnTo>
                    <a:pt x="1" y="5517"/>
                  </a:lnTo>
                  <a:lnTo>
                    <a:pt x="1380" y="5517"/>
                  </a:lnTo>
                  <a:lnTo>
                    <a:pt x="8874" y="840"/>
                  </a:lnTo>
                  <a:lnTo>
                    <a:pt x="8874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4476250" y="3444325"/>
              <a:ext cx="575625" cy="359750"/>
            </a:xfrm>
            <a:custGeom>
              <a:rect b="b" l="l" r="r" t="t"/>
              <a:pathLst>
                <a:path extrusionOk="0" h="14390" w="23025">
                  <a:moveTo>
                    <a:pt x="23024" y="0"/>
                  </a:moveTo>
                  <a:lnTo>
                    <a:pt x="1" y="14390"/>
                  </a:lnTo>
                  <a:lnTo>
                    <a:pt x="1440" y="14390"/>
                  </a:lnTo>
                  <a:lnTo>
                    <a:pt x="23024" y="900"/>
                  </a:lnTo>
                  <a:lnTo>
                    <a:pt x="23024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4122525" y="3223975"/>
              <a:ext cx="929350" cy="580100"/>
            </a:xfrm>
            <a:custGeom>
              <a:rect b="b" l="l" r="r" t="t"/>
              <a:pathLst>
                <a:path extrusionOk="0" h="23204" w="37174">
                  <a:moveTo>
                    <a:pt x="37173" y="1"/>
                  </a:moveTo>
                  <a:lnTo>
                    <a:pt x="0" y="23204"/>
                  </a:lnTo>
                  <a:lnTo>
                    <a:pt x="1439" y="23204"/>
                  </a:lnTo>
                  <a:lnTo>
                    <a:pt x="37173" y="900"/>
                  </a:lnTo>
                  <a:lnTo>
                    <a:pt x="3717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3768775" y="3186500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3415025" y="3186500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3061275" y="3186500"/>
              <a:ext cx="1025300" cy="617575"/>
            </a:xfrm>
            <a:custGeom>
              <a:rect b="b" l="l" r="r" t="t"/>
              <a:pathLst>
                <a:path extrusionOk="0" h="24703" w="41012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2709025" y="3186500"/>
              <a:ext cx="1023800" cy="617575"/>
            </a:xfrm>
            <a:custGeom>
              <a:rect b="b" l="l" r="r" t="t"/>
              <a:pathLst>
                <a:path extrusionOk="0" h="24703" w="40952">
                  <a:moveTo>
                    <a:pt x="39512" y="1"/>
                  </a:moveTo>
                  <a:lnTo>
                    <a:pt x="1" y="24703"/>
                  </a:lnTo>
                  <a:lnTo>
                    <a:pt x="1380" y="24703"/>
                  </a:lnTo>
                  <a:lnTo>
                    <a:pt x="4095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2512675" y="3186500"/>
              <a:ext cx="866400" cy="541150"/>
            </a:xfrm>
            <a:custGeom>
              <a:rect b="b" l="l" r="r" t="t"/>
              <a:pathLst>
                <a:path extrusionOk="0" h="21646" w="34656">
                  <a:moveTo>
                    <a:pt x="33216" y="1"/>
                  </a:moveTo>
                  <a:lnTo>
                    <a:pt x="0" y="20806"/>
                  </a:lnTo>
                  <a:lnTo>
                    <a:pt x="0" y="21645"/>
                  </a:lnTo>
                  <a:lnTo>
                    <a:pt x="34655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2512675" y="3186500"/>
              <a:ext cx="512650" cy="320800"/>
            </a:xfrm>
            <a:custGeom>
              <a:rect b="b" l="l" r="r" t="t"/>
              <a:pathLst>
                <a:path extrusionOk="0" h="12832" w="20506">
                  <a:moveTo>
                    <a:pt x="19126" y="1"/>
                  </a:moveTo>
                  <a:lnTo>
                    <a:pt x="0" y="11932"/>
                  </a:lnTo>
                  <a:lnTo>
                    <a:pt x="0" y="12831"/>
                  </a:lnTo>
                  <a:lnTo>
                    <a:pt x="20505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2512675" y="3186500"/>
              <a:ext cx="158900" cy="100450"/>
            </a:xfrm>
            <a:custGeom>
              <a:rect b="b" l="l" r="r" t="t"/>
              <a:pathLst>
                <a:path extrusionOk="0" h="4018" w="6356">
                  <a:moveTo>
                    <a:pt x="4977" y="1"/>
                  </a:moveTo>
                  <a:lnTo>
                    <a:pt x="0" y="3118"/>
                  </a:lnTo>
                  <a:lnTo>
                    <a:pt x="0" y="4018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Google Shape;158;p5"/>
          <p:cNvSpPr txBox="1"/>
          <p:nvPr>
            <p:ph type="ctrTitle"/>
          </p:nvPr>
        </p:nvSpPr>
        <p:spPr>
          <a:xfrm>
            <a:off x="311708" y="58996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600"/>
              <a:buFont typeface="Roboto Medium"/>
              <a:buNone/>
              <a:defRPr sz="36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9" name="Google Shape;159;p5"/>
          <p:cNvSpPr txBox="1"/>
          <p:nvPr>
            <p:ph idx="1" type="subTitle"/>
          </p:nvPr>
        </p:nvSpPr>
        <p:spPr>
          <a:xfrm>
            <a:off x="311700" y="30300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Light"/>
              <a:buNone/>
              <a:defRPr sz="28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60" name="Google Shape;160;p5"/>
          <p:cNvCxnSpPr/>
          <p:nvPr/>
        </p:nvCxnSpPr>
        <p:spPr>
          <a:xfrm>
            <a:off x="4177800" y="286272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282828"/>
        </a:solidFill>
      </p:bgPr>
    </p:bg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42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4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934" name="Google Shape;934;p4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100"/>
              <a:buFont typeface="Roboto Light"/>
              <a:buNone/>
              <a:defRPr sz="21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35" name="Google Shape;935;p4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400"/>
              <a:buFont typeface="Roboto"/>
              <a:buChar char="●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○"/>
              <a:defRPr>
                <a:solidFill>
                  <a:srgbClr val="B4B5B1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■"/>
              <a:defRPr>
                <a:solidFill>
                  <a:srgbClr val="B4B5B1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●"/>
              <a:defRPr>
                <a:solidFill>
                  <a:srgbClr val="B4B5B1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○"/>
              <a:defRPr>
                <a:solidFill>
                  <a:srgbClr val="B4B5B1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■"/>
              <a:defRPr>
                <a:solidFill>
                  <a:srgbClr val="B4B5B1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●"/>
              <a:defRPr>
                <a:solidFill>
                  <a:srgbClr val="B4B5B1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Char char="○"/>
              <a:defRPr>
                <a:solidFill>
                  <a:srgbClr val="B4B5B1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B4B5B1"/>
              </a:buClr>
              <a:buSzPts val="1400"/>
              <a:buChar char="■"/>
              <a:defRPr>
                <a:solidFill>
                  <a:srgbClr val="B4B5B1"/>
                </a:solidFill>
              </a:defRPr>
            </a:lvl9pPr>
          </a:lstStyle>
          <a:p/>
        </p:txBody>
      </p:sp>
      <p:pic>
        <p:nvPicPr>
          <p:cNvPr id="936" name="Google Shape;936;p42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split">
  <p:cSld name="SECTION_TITLE_AND_DESCRIPTION_2">
    <p:bg>
      <p:bgPr>
        <a:solidFill>
          <a:srgbClr val="282828"/>
        </a:solidFill>
      </p:bgPr>
    </p:bg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43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rgbClr val="F1F3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43"/>
          <p:cNvSpPr txBox="1"/>
          <p:nvPr>
            <p:ph type="title"/>
          </p:nvPr>
        </p:nvSpPr>
        <p:spPr>
          <a:xfrm>
            <a:off x="311700" y="265675"/>
            <a:ext cx="405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0" name="Google Shape;940;p43"/>
          <p:cNvSpPr txBox="1"/>
          <p:nvPr>
            <p:ph idx="1" type="body"/>
          </p:nvPr>
        </p:nvSpPr>
        <p:spPr>
          <a:xfrm>
            <a:off x="31170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cxnSp>
        <p:nvCxnSpPr>
          <p:cNvPr id="941" name="Google Shape;941;p43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42" name="Google Shape;942;p43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  <p:sp>
        <p:nvSpPr>
          <p:cNvPr id="943" name="Google Shape;943;p43"/>
          <p:cNvSpPr txBox="1"/>
          <p:nvPr>
            <p:ph idx="2" type="body"/>
          </p:nvPr>
        </p:nvSpPr>
        <p:spPr>
          <a:xfrm>
            <a:off x="483045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2828"/>
              </a:buClr>
              <a:buSzPts val="2400"/>
              <a:buFont typeface="Roboto"/>
              <a:buChar char="●"/>
              <a:defRPr sz="2400">
                <a:solidFill>
                  <a:srgbClr val="28282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○"/>
              <a:defRPr>
                <a:solidFill>
                  <a:srgbClr val="282828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■"/>
              <a:defRPr>
                <a:solidFill>
                  <a:srgbClr val="282828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●"/>
              <a:defRPr>
                <a:solidFill>
                  <a:srgbClr val="282828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○"/>
              <a:defRPr>
                <a:solidFill>
                  <a:srgbClr val="282828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■"/>
              <a:defRPr>
                <a:solidFill>
                  <a:srgbClr val="282828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●"/>
              <a:defRPr>
                <a:solidFill>
                  <a:srgbClr val="282828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282828"/>
              </a:buClr>
              <a:buSzPts val="1400"/>
              <a:buChar char="○"/>
              <a:defRPr>
                <a:solidFill>
                  <a:srgbClr val="282828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282828"/>
              </a:buClr>
              <a:buSzPts val="1400"/>
              <a:buChar char="■"/>
              <a:defRPr>
                <a:solidFill>
                  <a:srgbClr val="28282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image split">
  <p:cSld name="SECTION_TITLE_AND_DESCRIPTION_2_1">
    <p:bg>
      <p:bgPr>
        <a:solidFill>
          <a:srgbClr val="282828"/>
        </a:solidFill>
      </p:bgPr>
    </p:bg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44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rgbClr val="F1F3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44"/>
          <p:cNvSpPr txBox="1"/>
          <p:nvPr>
            <p:ph type="title"/>
          </p:nvPr>
        </p:nvSpPr>
        <p:spPr>
          <a:xfrm>
            <a:off x="311700" y="265675"/>
            <a:ext cx="405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7" name="Google Shape;947;p44"/>
          <p:cNvSpPr txBox="1"/>
          <p:nvPr>
            <p:ph idx="1" type="body"/>
          </p:nvPr>
        </p:nvSpPr>
        <p:spPr>
          <a:xfrm>
            <a:off x="31170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cxnSp>
        <p:nvCxnSpPr>
          <p:cNvPr id="948" name="Google Shape;948;p44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49" name="Google Shape;949;p44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two columns">
  <p:cSld name="SECTION_TITLE_AND_DESCRIPTION_1">
    <p:bg>
      <p:bgPr>
        <a:solidFill>
          <a:srgbClr val="282828"/>
        </a:solidFill>
      </p:bgPr>
    </p:bg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45"/>
          <p:cNvSpPr txBox="1"/>
          <p:nvPr>
            <p:ph type="title"/>
          </p:nvPr>
        </p:nvSpPr>
        <p:spPr>
          <a:xfrm>
            <a:off x="264450" y="153165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952" name="Google Shape;952;p45"/>
          <p:cNvSpPr txBox="1"/>
          <p:nvPr>
            <p:ph idx="1" type="subTitle"/>
          </p:nvPr>
        </p:nvSpPr>
        <p:spPr>
          <a:xfrm>
            <a:off x="264450" y="31015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100"/>
              <a:buFont typeface="Roboto Light"/>
              <a:buNone/>
              <a:defRPr sz="21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953" name="Google Shape;953;p45"/>
          <p:cNvCxnSpPr/>
          <p:nvPr/>
        </p:nvCxnSpPr>
        <p:spPr>
          <a:xfrm rot="10800000">
            <a:off x="4572000" y="1531650"/>
            <a:ext cx="0" cy="203370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4" name="Google Shape;954;p45"/>
          <p:cNvSpPr txBox="1"/>
          <p:nvPr>
            <p:ph idx="2" type="title"/>
          </p:nvPr>
        </p:nvSpPr>
        <p:spPr>
          <a:xfrm>
            <a:off x="4834350" y="153165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4200"/>
              <a:buFont typeface="Roboto Medium"/>
              <a:buNone/>
              <a:defRPr sz="42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955" name="Google Shape;955;p45"/>
          <p:cNvSpPr txBox="1"/>
          <p:nvPr>
            <p:ph idx="3" type="subTitle"/>
          </p:nvPr>
        </p:nvSpPr>
        <p:spPr>
          <a:xfrm>
            <a:off x="4834350" y="31015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100"/>
              <a:buFont typeface="Roboto Light"/>
              <a:buNone/>
              <a:defRPr sz="21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956" name="Google Shape;956;p45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rgbClr val="282828"/>
        </a:solidFill>
      </p:bgPr>
    </p:bg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46"/>
          <p:cNvSpPr txBox="1"/>
          <p:nvPr>
            <p:ph idx="1" type="body"/>
          </p:nvPr>
        </p:nvSpPr>
        <p:spPr>
          <a:xfrm>
            <a:off x="0" y="4557475"/>
            <a:ext cx="3424200" cy="393600"/>
          </a:xfrm>
          <a:prstGeom prst="rect">
            <a:avLst/>
          </a:prstGeom>
          <a:solidFill>
            <a:srgbClr val="FF1864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edium"/>
              <a:buNone/>
              <a:defRPr sz="14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/>
        </p:txBody>
      </p:sp>
      <p:pic>
        <p:nvPicPr>
          <p:cNvPr id="959" name="Google Shape;959;p46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BG White">
  <p:cSld name="CAPTION_ONLY_1">
    <p:bg>
      <p:bgPr>
        <a:solidFill>
          <a:srgbClr val="FFFFFF"/>
        </a:solidFill>
      </p:bgPr>
    </p:bg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7"/>
          <p:cNvSpPr txBox="1"/>
          <p:nvPr>
            <p:ph idx="1" type="body"/>
          </p:nvPr>
        </p:nvSpPr>
        <p:spPr>
          <a:xfrm>
            <a:off x="0" y="4557475"/>
            <a:ext cx="3424200" cy="393600"/>
          </a:xfrm>
          <a:prstGeom prst="rect">
            <a:avLst/>
          </a:prstGeom>
          <a:solidFill>
            <a:srgbClr val="FF1864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edium"/>
              <a:buNone/>
              <a:defRPr sz="140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/>
        </p:txBody>
      </p:sp>
      <p:pic>
        <p:nvPicPr>
          <p:cNvPr id="962" name="Google Shape;962;p47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rgbClr val="282828"/>
        </a:solidFill>
      </p:bgPr>
    </p:bg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4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12000"/>
              <a:buFont typeface="Roboto Medium"/>
              <a:buNone/>
              <a:defRPr sz="12000"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5" name="Google Shape;965;p4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 rtl="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 rtl="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 rtl="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 rtl="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 rtl="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 rtl="0" algn="ctr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 rtl="0" algn="ctr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pic>
        <p:nvPicPr>
          <p:cNvPr id="966" name="Google Shape;966;p48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ark" type="blank">
  <p:cSld name="BLANK">
    <p:bg>
      <p:bgPr>
        <a:solidFill>
          <a:srgbClr val="282828"/>
        </a:solidFill>
      </p:bgPr>
    </p:bg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Light">
  <p:cSld name="BLANK_1">
    <p:bg>
      <p:bgPr>
        <a:solidFill>
          <a:srgbClr val="F1F3F2"/>
        </a:solidFill>
      </p:bgPr>
    </p:bg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51"/>
          <p:cNvSpPr txBox="1"/>
          <p:nvPr>
            <p:ph type="title"/>
          </p:nvPr>
        </p:nvSpPr>
        <p:spPr>
          <a:xfrm>
            <a:off x="311700" y="808225"/>
            <a:ext cx="6270300" cy="18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71" name="Google Shape;971;p51"/>
          <p:cNvSpPr txBox="1"/>
          <p:nvPr>
            <p:ph idx="1" type="subTitle"/>
          </p:nvPr>
        </p:nvSpPr>
        <p:spPr>
          <a:xfrm>
            <a:off x="319350" y="3021525"/>
            <a:ext cx="6255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None/>
              <a:defRPr sz="2800">
                <a:solidFill>
                  <a:srgbClr val="B4B5B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972" name="Google Shape;972;p51"/>
          <p:cNvCxnSpPr/>
          <p:nvPr/>
        </p:nvCxnSpPr>
        <p:spPr>
          <a:xfrm>
            <a:off x="454900" y="286272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73" name="Google Shape;973;p51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No-BG">
  <p:cSld name="TITLE_2_1">
    <p:bg>
      <p:bgPr>
        <a:solidFill>
          <a:srgbClr val="282828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"/>
          <p:cNvSpPr txBox="1"/>
          <p:nvPr>
            <p:ph type="ctrTitle"/>
          </p:nvPr>
        </p:nvSpPr>
        <p:spPr>
          <a:xfrm>
            <a:off x="311708" y="58996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600"/>
              <a:buFont typeface="Roboto Medium"/>
              <a:buNone/>
              <a:defRPr sz="36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3" name="Google Shape;163;p6"/>
          <p:cNvSpPr txBox="1"/>
          <p:nvPr>
            <p:ph idx="1" type="subTitle"/>
          </p:nvPr>
        </p:nvSpPr>
        <p:spPr>
          <a:xfrm>
            <a:off x="311700" y="30300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Light"/>
              <a:buNone/>
              <a:defRPr sz="28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64" name="Google Shape;164;p6"/>
          <p:cNvCxnSpPr/>
          <p:nvPr/>
        </p:nvCxnSpPr>
        <p:spPr>
          <a:xfrm>
            <a:off x="4177800" y="286272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5" name="Google Shape;165;p6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166" name="Google Shape;166;p6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52"/>
          <p:cNvSpPr txBox="1"/>
          <p:nvPr>
            <p:ph type="title"/>
          </p:nvPr>
        </p:nvSpPr>
        <p:spPr>
          <a:xfrm>
            <a:off x="311700" y="808225"/>
            <a:ext cx="6270300" cy="18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76" name="Google Shape;976;p52"/>
          <p:cNvSpPr txBox="1"/>
          <p:nvPr>
            <p:ph idx="1" type="subTitle"/>
          </p:nvPr>
        </p:nvSpPr>
        <p:spPr>
          <a:xfrm>
            <a:off x="319350" y="3021525"/>
            <a:ext cx="6255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None/>
              <a:defRPr sz="2800">
                <a:solidFill>
                  <a:srgbClr val="B4B5B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977" name="Google Shape;977;p52"/>
          <p:cNvCxnSpPr/>
          <p:nvPr/>
        </p:nvCxnSpPr>
        <p:spPr>
          <a:xfrm>
            <a:off x="454900" y="286272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78" name="Google Shape;978;p52"/>
          <p:cNvPicPr preferRelativeResize="0"/>
          <p:nvPr/>
        </p:nvPicPr>
        <p:blipFill rotWithShape="1">
          <a:blip r:embed="rId2">
            <a:alphaModFix/>
          </a:blip>
          <a:srcRect b="913" l="0" r="0" t="903"/>
          <a:stretch/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Light 2">
  <p:cSld name="BLANK_1_2">
    <p:bg>
      <p:bgPr>
        <a:solidFill>
          <a:srgbClr val="F1F3F2"/>
        </a:solidFill>
      </p:bgPr>
    </p:bg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0" name="Google Shape;980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35115" y="-2256908"/>
            <a:ext cx="4484350" cy="444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1" name="Google Shape;981;p53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8415200" y="4722588"/>
            <a:ext cx="608574" cy="274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2" name="Google Shape;982;p53"/>
          <p:cNvPicPr preferRelativeResize="0"/>
          <p:nvPr/>
        </p:nvPicPr>
        <p:blipFill rotWithShape="1">
          <a:blip r:embed="rId4">
            <a:alphaModFix/>
          </a:blip>
          <a:srcRect b="0" l="-4663" r="11213" t="0"/>
          <a:stretch/>
        </p:blipFill>
        <p:spPr>
          <a:xfrm>
            <a:off x="-1531425" y="4238125"/>
            <a:ext cx="3214576" cy="158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282828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7"/>
          <p:cNvGrpSpPr/>
          <p:nvPr/>
        </p:nvGrpSpPr>
        <p:grpSpPr>
          <a:xfrm>
            <a:off x="4596893" y="-756593"/>
            <a:ext cx="6647941" cy="6656686"/>
            <a:chOff x="1190625" y="238125"/>
            <a:chExt cx="5174300" cy="5180300"/>
          </a:xfrm>
        </p:grpSpPr>
        <p:sp>
          <p:nvSpPr>
            <p:cNvPr id="196" name="Google Shape;196;p7"/>
            <p:cNvSpPr/>
            <p:nvPr/>
          </p:nvSpPr>
          <p:spPr>
            <a:xfrm>
              <a:off x="1190625" y="238125"/>
              <a:ext cx="3188225" cy="2001075"/>
            </a:xfrm>
            <a:custGeom>
              <a:rect b="b" l="l" r="r" t="t"/>
              <a:pathLst>
                <a:path extrusionOk="0" h="80043" w="127529">
                  <a:moveTo>
                    <a:pt x="12710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289550" y="397000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09" y="0"/>
                  </a:moveTo>
                  <a:lnTo>
                    <a:pt x="0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1388475" y="555875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69" y="1"/>
                  </a:moveTo>
                  <a:lnTo>
                    <a:pt x="0" y="79444"/>
                  </a:lnTo>
                  <a:lnTo>
                    <a:pt x="420" y="80044"/>
                  </a:lnTo>
                  <a:lnTo>
                    <a:pt x="127529" y="660"/>
                  </a:lnTo>
                  <a:lnTo>
                    <a:pt x="12716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1488900" y="714775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09" y="0"/>
                  </a:moveTo>
                  <a:lnTo>
                    <a:pt x="0" y="79443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1587825" y="873650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044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1686750" y="103255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420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1785675" y="1191425"/>
              <a:ext cx="3188250" cy="2002600"/>
            </a:xfrm>
            <a:custGeom>
              <a:rect b="b" l="l" r="r" t="t"/>
              <a:pathLst>
                <a:path extrusionOk="0" h="80104" w="127530">
                  <a:moveTo>
                    <a:pt x="127170" y="1"/>
                  </a:moveTo>
                  <a:lnTo>
                    <a:pt x="1" y="79444"/>
                  </a:lnTo>
                  <a:lnTo>
                    <a:pt x="421" y="80103"/>
                  </a:lnTo>
                  <a:lnTo>
                    <a:pt x="127530" y="660"/>
                  </a:lnTo>
                  <a:lnTo>
                    <a:pt x="12717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1886125" y="1350325"/>
              <a:ext cx="3186725" cy="2001075"/>
            </a:xfrm>
            <a:custGeom>
              <a:rect b="b" l="l" r="r" t="t"/>
              <a:pathLst>
                <a:path extrusionOk="0" h="80043" w="127469">
                  <a:moveTo>
                    <a:pt x="127109" y="0"/>
                  </a:moveTo>
                  <a:lnTo>
                    <a:pt x="0" y="79443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1985050" y="1509200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09" y="1"/>
                  </a:moveTo>
                  <a:lnTo>
                    <a:pt x="0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2083975" y="166810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0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2182900" y="1826975"/>
              <a:ext cx="3188250" cy="2002600"/>
            </a:xfrm>
            <a:custGeom>
              <a:rect b="b" l="l" r="r" t="t"/>
              <a:pathLst>
                <a:path extrusionOk="0" h="8010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103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2283325" y="198585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10" y="1"/>
                  </a:moveTo>
                  <a:lnTo>
                    <a:pt x="1" y="79444"/>
                  </a:lnTo>
                  <a:lnTo>
                    <a:pt x="360" y="80044"/>
                  </a:lnTo>
                  <a:lnTo>
                    <a:pt x="12746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2382250" y="2144750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0"/>
                  </a:moveTo>
                  <a:lnTo>
                    <a:pt x="1" y="79444"/>
                  </a:lnTo>
                  <a:lnTo>
                    <a:pt x="421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2481200" y="2303625"/>
              <a:ext cx="3188225" cy="2002600"/>
            </a:xfrm>
            <a:custGeom>
              <a:rect b="b" l="l" r="r" t="t"/>
              <a:pathLst>
                <a:path extrusionOk="0" h="80104" w="127529">
                  <a:moveTo>
                    <a:pt x="127109" y="1"/>
                  </a:moveTo>
                  <a:lnTo>
                    <a:pt x="0" y="79444"/>
                  </a:lnTo>
                  <a:lnTo>
                    <a:pt x="420" y="80104"/>
                  </a:lnTo>
                  <a:lnTo>
                    <a:pt x="12752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2580125" y="2462525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6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6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2680550" y="262140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09" y="1"/>
                  </a:moveTo>
                  <a:lnTo>
                    <a:pt x="0" y="79444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2779475" y="278030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360" y="80043"/>
                  </a:lnTo>
                  <a:lnTo>
                    <a:pt x="127529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2878400" y="2939175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2977325" y="3098075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421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3077750" y="325695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10" y="1"/>
                  </a:moveTo>
                  <a:lnTo>
                    <a:pt x="1" y="79444"/>
                  </a:lnTo>
                  <a:lnTo>
                    <a:pt x="361" y="80043"/>
                  </a:lnTo>
                  <a:lnTo>
                    <a:pt x="127470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3176700" y="3415850"/>
              <a:ext cx="3188225" cy="2002575"/>
            </a:xfrm>
            <a:custGeom>
              <a:rect b="b" l="l" r="r" t="t"/>
              <a:pathLst>
                <a:path extrusionOk="0" h="80103" w="127529">
                  <a:moveTo>
                    <a:pt x="127109" y="0"/>
                  </a:moveTo>
                  <a:lnTo>
                    <a:pt x="0" y="79443"/>
                  </a:lnTo>
                  <a:lnTo>
                    <a:pt x="360" y="8010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2512675" y="2032325"/>
              <a:ext cx="593600" cy="370275"/>
            </a:xfrm>
            <a:custGeom>
              <a:rect b="b" l="l" r="r" t="t"/>
              <a:pathLst>
                <a:path extrusionOk="0" h="14811" w="23744">
                  <a:moveTo>
                    <a:pt x="22304" y="1"/>
                  </a:moveTo>
                  <a:lnTo>
                    <a:pt x="0" y="13911"/>
                  </a:lnTo>
                  <a:lnTo>
                    <a:pt x="0" y="14810"/>
                  </a:lnTo>
                  <a:lnTo>
                    <a:pt x="2374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2512675" y="2032325"/>
              <a:ext cx="239850" cy="149925"/>
            </a:xfrm>
            <a:custGeom>
              <a:rect b="b" l="l" r="r" t="t"/>
              <a:pathLst>
                <a:path extrusionOk="0" h="5997" w="9594">
                  <a:moveTo>
                    <a:pt x="8154" y="1"/>
                  </a:moveTo>
                  <a:lnTo>
                    <a:pt x="0" y="5097"/>
                  </a:lnTo>
                  <a:lnTo>
                    <a:pt x="0" y="5996"/>
                  </a:lnTo>
                  <a:lnTo>
                    <a:pt x="959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7"/>
            <p:cNvSpPr/>
            <p:nvPr/>
          </p:nvSpPr>
          <p:spPr>
            <a:xfrm>
              <a:off x="3495950" y="2032325"/>
              <a:ext cx="1025300" cy="617575"/>
            </a:xfrm>
            <a:custGeom>
              <a:rect b="b" l="l" r="r" t="t"/>
              <a:pathLst>
                <a:path extrusionOk="0" h="24703" w="41012">
                  <a:moveTo>
                    <a:pt x="39573" y="1"/>
                  </a:moveTo>
                  <a:lnTo>
                    <a:pt x="1" y="24703"/>
                  </a:lnTo>
                  <a:lnTo>
                    <a:pt x="1440" y="24703"/>
                  </a:lnTo>
                  <a:lnTo>
                    <a:pt x="41012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7"/>
            <p:cNvSpPr/>
            <p:nvPr/>
          </p:nvSpPr>
          <p:spPr>
            <a:xfrm>
              <a:off x="3849700" y="2032325"/>
              <a:ext cx="1023800" cy="617575"/>
            </a:xfrm>
            <a:custGeom>
              <a:rect b="b" l="l" r="r" t="t"/>
              <a:pathLst>
                <a:path extrusionOk="0" h="24703" w="40952">
                  <a:moveTo>
                    <a:pt x="39573" y="1"/>
                  </a:moveTo>
                  <a:lnTo>
                    <a:pt x="1" y="24703"/>
                  </a:lnTo>
                  <a:lnTo>
                    <a:pt x="1440" y="24703"/>
                  </a:lnTo>
                  <a:lnTo>
                    <a:pt x="40952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4203450" y="2119275"/>
              <a:ext cx="848425" cy="530625"/>
            </a:xfrm>
            <a:custGeom>
              <a:rect b="b" l="l" r="r" t="t"/>
              <a:pathLst>
                <a:path extrusionOk="0" h="21225" w="33937">
                  <a:moveTo>
                    <a:pt x="33936" y="0"/>
                  </a:moveTo>
                  <a:lnTo>
                    <a:pt x="1" y="21225"/>
                  </a:lnTo>
                  <a:lnTo>
                    <a:pt x="1380" y="21225"/>
                  </a:lnTo>
                  <a:lnTo>
                    <a:pt x="33936" y="899"/>
                  </a:lnTo>
                  <a:lnTo>
                    <a:pt x="33936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4557200" y="2339600"/>
              <a:ext cx="494675" cy="310300"/>
            </a:xfrm>
            <a:custGeom>
              <a:rect b="b" l="l" r="r" t="t"/>
              <a:pathLst>
                <a:path extrusionOk="0" h="12412" w="19787">
                  <a:moveTo>
                    <a:pt x="19786" y="1"/>
                  </a:moveTo>
                  <a:lnTo>
                    <a:pt x="1" y="12412"/>
                  </a:lnTo>
                  <a:lnTo>
                    <a:pt x="1380" y="12412"/>
                  </a:lnTo>
                  <a:lnTo>
                    <a:pt x="19786" y="900"/>
                  </a:lnTo>
                  <a:lnTo>
                    <a:pt x="19786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3142225" y="2032325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4910950" y="2561450"/>
              <a:ext cx="140925" cy="88450"/>
            </a:xfrm>
            <a:custGeom>
              <a:rect b="b" l="l" r="r" t="t"/>
              <a:pathLst>
                <a:path extrusionOk="0" h="3538" w="5637">
                  <a:moveTo>
                    <a:pt x="5636" y="0"/>
                  </a:moveTo>
                  <a:lnTo>
                    <a:pt x="0" y="3538"/>
                  </a:lnTo>
                  <a:lnTo>
                    <a:pt x="1379" y="3538"/>
                  </a:lnTo>
                  <a:lnTo>
                    <a:pt x="5636" y="840"/>
                  </a:lnTo>
                  <a:lnTo>
                    <a:pt x="5636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2788475" y="2032325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7"/>
            <p:cNvSpPr/>
            <p:nvPr/>
          </p:nvSpPr>
          <p:spPr>
            <a:xfrm>
              <a:off x="2512675" y="2032325"/>
              <a:ext cx="947350" cy="590600"/>
            </a:xfrm>
            <a:custGeom>
              <a:rect b="b" l="l" r="r" t="t"/>
              <a:pathLst>
                <a:path extrusionOk="0" h="23624" w="37894">
                  <a:moveTo>
                    <a:pt x="36454" y="1"/>
                  </a:moveTo>
                  <a:lnTo>
                    <a:pt x="0" y="22784"/>
                  </a:lnTo>
                  <a:lnTo>
                    <a:pt x="0" y="23624"/>
                  </a:lnTo>
                  <a:lnTo>
                    <a:pt x="3789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4830000" y="3666150"/>
              <a:ext cx="221875" cy="137925"/>
            </a:xfrm>
            <a:custGeom>
              <a:rect b="b" l="l" r="r" t="t"/>
              <a:pathLst>
                <a:path extrusionOk="0" h="5517" w="8875">
                  <a:moveTo>
                    <a:pt x="8874" y="1"/>
                  </a:moveTo>
                  <a:lnTo>
                    <a:pt x="1" y="5517"/>
                  </a:lnTo>
                  <a:lnTo>
                    <a:pt x="1380" y="5517"/>
                  </a:lnTo>
                  <a:lnTo>
                    <a:pt x="8874" y="840"/>
                  </a:lnTo>
                  <a:lnTo>
                    <a:pt x="8874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4476250" y="3444325"/>
              <a:ext cx="575625" cy="359750"/>
            </a:xfrm>
            <a:custGeom>
              <a:rect b="b" l="l" r="r" t="t"/>
              <a:pathLst>
                <a:path extrusionOk="0" h="14390" w="23025">
                  <a:moveTo>
                    <a:pt x="23024" y="0"/>
                  </a:moveTo>
                  <a:lnTo>
                    <a:pt x="1" y="14390"/>
                  </a:lnTo>
                  <a:lnTo>
                    <a:pt x="1440" y="14390"/>
                  </a:lnTo>
                  <a:lnTo>
                    <a:pt x="23024" y="900"/>
                  </a:lnTo>
                  <a:lnTo>
                    <a:pt x="23024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4122525" y="3223975"/>
              <a:ext cx="929350" cy="580100"/>
            </a:xfrm>
            <a:custGeom>
              <a:rect b="b" l="l" r="r" t="t"/>
              <a:pathLst>
                <a:path extrusionOk="0" h="23204" w="37174">
                  <a:moveTo>
                    <a:pt x="37173" y="1"/>
                  </a:moveTo>
                  <a:lnTo>
                    <a:pt x="0" y="23204"/>
                  </a:lnTo>
                  <a:lnTo>
                    <a:pt x="1439" y="23204"/>
                  </a:lnTo>
                  <a:lnTo>
                    <a:pt x="37173" y="900"/>
                  </a:lnTo>
                  <a:lnTo>
                    <a:pt x="3717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3768775" y="3186500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3415025" y="3186500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3061275" y="3186500"/>
              <a:ext cx="1025300" cy="617575"/>
            </a:xfrm>
            <a:custGeom>
              <a:rect b="b" l="l" r="r" t="t"/>
              <a:pathLst>
                <a:path extrusionOk="0" h="24703" w="41012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2709025" y="3186500"/>
              <a:ext cx="1023800" cy="617575"/>
            </a:xfrm>
            <a:custGeom>
              <a:rect b="b" l="l" r="r" t="t"/>
              <a:pathLst>
                <a:path extrusionOk="0" h="24703" w="40952">
                  <a:moveTo>
                    <a:pt x="39512" y="1"/>
                  </a:moveTo>
                  <a:lnTo>
                    <a:pt x="1" y="24703"/>
                  </a:lnTo>
                  <a:lnTo>
                    <a:pt x="1380" y="24703"/>
                  </a:lnTo>
                  <a:lnTo>
                    <a:pt x="4095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2512675" y="3186500"/>
              <a:ext cx="866400" cy="541150"/>
            </a:xfrm>
            <a:custGeom>
              <a:rect b="b" l="l" r="r" t="t"/>
              <a:pathLst>
                <a:path extrusionOk="0" h="21646" w="34656">
                  <a:moveTo>
                    <a:pt x="33216" y="1"/>
                  </a:moveTo>
                  <a:lnTo>
                    <a:pt x="0" y="20806"/>
                  </a:lnTo>
                  <a:lnTo>
                    <a:pt x="0" y="21645"/>
                  </a:lnTo>
                  <a:lnTo>
                    <a:pt x="34655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7"/>
            <p:cNvSpPr/>
            <p:nvPr/>
          </p:nvSpPr>
          <p:spPr>
            <a:xfrm>
              <a:off x="2512675" y="3186500"/>
              <a:ext cx="512650" cy="320800"/>
            </a:xfrm>
            <a:custGeom>
              <a:rect b="b" l="l" r="r" t="t"/>
              <a:pathLst>
                <a:path extrusionOk="0" h="12832" w="20506">
                  <a:moveTo>
                    <a:pt x="19126" y="1"/>
                  </a:moveTo>
                  <a:lnTo>
                    <a:pt x="0" y="11932"/>
                  </a:lnTo>
                  <a:lnTo>
                    <a:pt x="0" y="12831"/>
                  </a:lnTo>
                  <a:lnTo>
                    <a:pt x="20505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7"/>
            <p:cNvSpPr/>
            <p:nvPr/>
          </p:nvSpPr>
          <p:spPr>
            <a:xfrm>
              <a:off x="2512675" y="3186500"/>
              <a:ext cx="158900" cy="100450"/>
            </a:xfrm>
            <a:custGeom>
              <a:rect b="b" l="l" r="r" t="t"/>
              <a:pathLst>
                <a:path extrusionOk="0" h="4018" w="6356">
                  <a:moveTo>
                    <a:pt x="4977" y="1"/>
                  </a:moveTo>
                  <a:lnTo>
                    <a:pt x="0" y="3118"/>
                  </a:lnTo>
                  <a:lnTo>
                    <a:pt x="0" y="4018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37" name="Google Shape;237;p7"/>
          <p:cNvCxnSpPr/>
          <p:nvPr/>
        </p:nvCxnSpPr>
        <p:spPr>
          <a:xfrm>
            <a:off x="4177800" y="286272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7"/>
          <p:cNvSpPr txBox="1"/>
          <p:nvPr>
            <p:ph type="ctrTitle"/>
          </p:nvPr>
        </p:nvSpPr>
        <p:spPr>
          <a:xfrm>
            <a:off x="311708" y="58996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600"/>
              <a:buFont typeface="Roboto Medium"/>
              <a:buNone/>
              <a:defRPr sz="36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-lines">
  <p:cSld name="SECTION_HEADER_3">
    <p:bg>
      <p:bgPr>
        <a:solidFill>
          <a:srgbClr val="282828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8"/>
          <p:cNvSpPr txBox="1"/>
          <p:nvPr>
            <p:ph type="ctrTitle"/>
          </p:nvPr>
        </p:nvSpPr>
        <p:spPr>
          <a:xfrm>
            <a:off x="311708" y="1545438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600"/>
              <a:buFont typeface="Roboto Medium"/>
              <a:buNone/>
              <a:defRPr sz="36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cxnSp>
        <p:nvCxnSpPr>
          <p:cNvPr id="241" name="Google Shape;241;p8"/>
          <p:cNvCxnSpPr/>
          <p:nvPr/>
        </p:nvCxnSpPr>
        <p:spPr>
          <a:xfrm>
            <a:off x="4177800" y="3474875"/>
            <a:ext cx="7884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2" name="Google Shape;242;p8"/>
          <p:cNvGrpSpPr/>
          <p:nvPr/>
        </p:nvGrpSpPr>
        <p:grpSpPr>
          <a:xfrm>
            <a:off x="4596893" y="-756593"/>
            <a:ext cx="6647941" cy="6656686"/>
            <a:chOff x="1190625" y="238125"/>
            <a:chExt cx="5174300" cy="5180300"/>
          </a:xfrm>
        </p:grpSpPr>
        <p:sp>
          <p:nvSpPr>
            <p:cNvPr id="243" name="Google Shape;243;p8"/>
            <p:cNvSpPr/>
            <p:nvPr/>
          </p:nvSpPr>
          <p:spPr>
            <a:xfrm>
              <a:off x="1190625" y="238125"/>
              <a:ext cx="3188225" cy="2001075"/>
            </a:xfrm>
            <a:custGeom>
              <a:rect b="b" l="l" r="r" t="t"/>
              <a:pathLst>
                <a:path extrusionOk="0" h="80043" w="127529">
                  <a:moveTo>
                    <a:pt x="12710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1289550" y="397000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09" y="0"/>
                  </a:moveTo>
                  <a:lnTo>
                    <a:pt x="0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1388475" y="555875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69" y="1"/>
                  </a:moveTo>
                  <a:lnTo>
                    <a:pt x="0" y="79444"/>
                  </a:lnTo>
                  <a:lnTo>
                    <a:pt x="420" y="80044"/>
                  </a:lnTo>
                  <a:lnTo>
                    <a:pt x="127529" y="660"/>
                  </a:lnTo>
                  <a:lnTo>
                    <a:pt x="12716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1488900" y="714775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09" y="0"/>
                  </a:moveTo>
                  <a:lnTo>
                    <a:pt x="0" y="79443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1587825" y="873650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044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1686750" y="103255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420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1785675" y="1191425"/>
              <a:ext cx="3188250" cy="2002600"/>
            </a:xfrm>
            <a:custGeom>
              <a:rect b="b" l="l" r="r" t="t"/>
              <a:pathLst>
                <a:path extrusionOk="0" h="80104" w="127530">
                  <a:moveTo>
                    <a:pt x="127170" y="1"/>
                  </a:moveTo>
                  <a:lnTo>
                    <a:pt x="1" y="79444"/>
                  </a:lnTo>
                  <a:lnTo>
                    <a:pt x="421" y="80103"/>
                  </a:lnTo>
                  <a:lnTo>
                    <a:pt x="127530" y="660"/>
                  </a:lnTo>
                  <a:lnTo>
                    <a:pt x="12717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1886125" y="1350325"/>
              <a:ext cx="3186725" cy="2001075"/>
            </a:xfrm>
            <a:custGeom>
              <a:rect b="b" l="l" r="r" t="t"/>
              <a:pathLst>
                <a:path extrusionOk="0" h="80043" w="127469">
                  <a:moveTo>
                    <a:pt x="127109" y="0"/>
                  </a:moveTo>
                  <a:lnTo>
                    <a:pt x="0" y="79443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1985050" y="1509200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09" y="1"/>
                  </a:moveTo>
                  <a:lnTo>
                    <a:pt x="0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2083975" y="166810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0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2182900" y="1826975"/>
              <a:ext cx="3188250" cy="2002600"/>
            </a:xfrm>
            <a:custGeom>
              <a:rect b="b" l="l" r="r" t="t"/>
              <a:pathLst>
                <a:path extrusionOk="0" h="8010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103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2283325" y="198585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10" y="1"/>
                  </a:moveTo>
                  <a:lnTo>
                    <a:pt x="1" y="79444"/>
                  </a:lnTo>
                  <a:lnTo>
                    <a:pt x="360" y="80044"/>
                  </a:lnTo>
                  <a:lnTo>
                    <a:pt x="12746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2382250" y="2144750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0"/>
                  </a:moveTo>
                  <a:lnTo>
                    <a:pt x="1" y="79444"/>
                  </a:lnTo>
                  <a:lnTo>
                    <a:pt x="421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2481200" y="2303625"/>
              <a:ext cx="3188225" cy="2002600"/>
            </a:xfrm>
            <a:custGeom>
              <a:rect b="b" l="l" r="r" t="t"/>
              <a:pathLst>
                <a:path extrusionOk="0" h="80104" w="127529">
                  <a:moveTo>
                    <a:pt x="127109" y="1"/>
                  </a:moveTo>
                  <a:lnTo>
                    <a:pt x="0" y="79444"/>
                  </a:lnTo>
                  <a:lnTo>
                    <a:pt x="420" y="80104"/>
                  </a:lnTo>
                  <a:lnTo>
                    <a:pt x="12752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2580125" y="2462525"/>
              <a:ext cx="3188225" cy="2001100"/>
            </a:xfrm>
            <a:custGeom>
              <a:rect b="b" l="l" r="r" t="t"/>
              <a:pathLst>
                <a:path extrusionOk="0" h="80044" w="127529">
                  <a:moveTo>
                    <a:pt x="127169" y="0"/>
                  </a:moveTo>
                  <a:lnTo>
                    <a:pt x="0" y="79443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6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2680550" y="262140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09" y="1"/>
                  </a:moveTo>
                  <a:lnTo>
                    <a:pt x="0" y="79444"/>
                  </a:lnTo>
                  <a:lnTo>
                    <a:pt x="360" y="80043"/>
                  </a:lnTo>
                  <a:lnTo>
                    <a:pt x="127469" y="660"/>
                  </a:lnTo>
                  <a:lnTo>
                    <a:pt x="127109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2779475" y="2780300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360" y="80043"/>
                  </a:lnTo>
                  <a:lnTo>
                    <a:pt x="127529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2878400" y="2939175"/>
              <a:ext cx="3188250" cy="2001100"/>
            </a:xfrm>
            <a:custGeom>
              <a:rect b="b" l="l" r="r" t="t"/>
              <a:pathLst>
                <a:path extrusionOk="0" h="80044" w="127530">
                  <a:moveTo>
                    <a:pt x="127110" y="1"/>
                  </a:moveTo>
                  <a:lnTo>
                    <a:pt x="1" y="79444"/>
                  </a:lnTo>
                  <a:lnTo>
                    <a:pt x="420" y="80043"/>
                  </a:lnTo>
                  <a:lnTo>
                    <a:pt x="127529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2977325" y="3098075"/>
              <a:ext cx="3188250" cy="2001075"/>
            </a:xfrm>
            <a:custGeom>
              <a:rect b="b" l="l" r="r" t="t"/>
              <a:pathLst>
                <a:path extrusionOk="0" h="80043" w="127530">
                  <a:moveTo>
                    <a:pt x="127110" y="0"/>
                  </a:moveTo>
                  <a:lnTo>
                    <a:pt x="1" y="79443"/>
                  </a:lnTo>
                  <a:lnTo>
                    <a:pt x="421" y="80043"/>
                  </a:lnTo>
                  <a:lnTo>
                    <a:pt x="127530" y="660"/>
                  </a:lnTo>
                  <a:lnTo>
                    <a:pt x="127110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3077750" y="3256950"/>
              <a:ext cx="3186750" cy="2001100"/>
            </a:xfrm>
            <a:custGeom>
              <a:rect b="b" l="l" r="r" t="t"/>
              <a:pathLst>
                <a:path extrusionOk="0" h="80044" w="127470">
                  <a:moveTo>
                    <a:pt x="127110" y="1"/>
                  </a:moveTo>
                  <a:lnTo>
                    <a:pt x="1" y="79444"/>
                  </a:lnTo>
                  <a:lnTo>
                    <a:pt x="361" y="80043"/>
                  </a:lnTo>
                  <a:lnTo>
                    <a:pt x="127470" y="660"/>
                  </a:lnTo>
                  <a:lnTo>
                    <a:pt x="127110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3176700" y="3415850"/>
              <a:ext cx="3188225" cy="2002575"/>
            </a:xfrm>
            <a:custGeom>
              <a:rect b="b" l="l" r="r" t="t"/>
              <a:pathLst>
                <a:path extrusionOk="0" h="80103" w="127529">
                  <a:moveTo>
                    <a:pt x="127109" y="0"/>
                  </a:moveTo>
                  <a:lnTo>
                    <a:pt x="0" y="79443"/>
                  </a:lnTo>
                  <a:lnTo>
                    <a:pt x="360" y="80103"/>
                  </a:lnTo>
                  <a:lnTo>
                    <a:pt x="127529" y="660"/>
                  </a:lnTo>
                  <a:lnTo>
                    <a:pt x="127109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2512675" y="2032325"/>
              <a:ext cx="593600" cy="370275"/>
            </a:xfrm>
            <a:custGeom>
              <a:rect b="b" l="l" r="r" t="t"/>
              <a:pathLst>
                <a:path extrusionOk="0" h="14811" w="23744">
                  <a:moveTo>
                    <a:pt x="22304" y="1"/>
                  </a:moveTo>
                  <a:lnTo>
                    <a:pt x="0" y="13911"/>
                  </a:lnTo>
                  <a:lnTo>
                    <a:pt x="0" y="14810"/>
                  </a:lnTo>
                  <a:lnTo>
                    <a:pt x="2374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2512675" y="2032325"/>
              <a:ext cx="239850" cy="149925"/>
            </a:xfrm>
            <a:custGeom>
              <a:rect b="b" l="l" r="r" t="t"/>
              <a:pathLst>
                <a:path extrusionOk="0" h="5997" w="9594">
                  <a:moveTo>
                    <a:pt x="8154" y="1"/>
                  </a:moveTo>
                  <a:lnTo>
                    <a:pt x="0" y="5097"/>
                  </a:lnTo>
                  <a:lnTo>
                    <a:pt x="0" y="5996"/>
                  </a:lnTo>
                  <a:lnTo>
                    <a:pt x="959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3495950" y="2032325"/>
              <a:ext cx="1025300" cy="617575"/>
            </a:xfrm>
            <a:custGeom>
              <a:rect b="b" l="l" r="r" t="t"/>
              <a:pathLst>
                <a:path extrusionOk="0" h="24703" w="41012">
                  <a:moveTo>
                    <a:pt x="39573" y="1"/>
                  </a:moveTo>
                  <a:lnTo>
                    <a:pt x="1" y="24703"/>
                  </a:lnTo>
                  <a:lnTo>
                    <a:pt x="1440" y="24703"/>
                  </a:lnTo>
                  <a:lnTo>
                    <a:pt x="41012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3849700" y="2032325"/>
              <a:ext cx="1023800" cy="617575"/>
            </a:xfrm>
            <a:custGeom>
              <a:rect b="b" l="l" r="r" t="t"/>
              <a:pathLst>
                <a:path extrusionOk="0" h="24703" w="40952">
                  <a:moveTo>
                    <a:pt x="39573" y="1"/>
                  </a:moveTo>
                  <a:lnTo>
                    <a:pt x="1" y="24703"/>
                  </a:lnTo>
                  <a:lnTo>
                    <a:pt x="1440" y="24703"/>
                  </a:lnTo>
                  <a:lnTo>
                    <a:pt x="40952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4203450" y="2119275"/>
              <a:ext cx="848425" cy="530625"/>
            </a:xfrm>
            <a:custGeom>
              <a:rect b="b" l="l" r="r" t="t"/>
              <a:pathLst>
                <a:path extrusionOk="0" h="21225" w="33937">
                  <a:moveTo>
                    <a:pt x="33936" y="0"/>
                  </a:moveTo>
                  <a:lnTo>
                    <a:pt x="1" y="21225"/>
                  </a:lnTo>
                  <a:lnTo>
                    <a:pt x="1380" y="21225"/>
                  </a:lnTo>
                  <a:lnTo>
                    <a:pt x="33936" y="899"/>
                  </a:lnTo>
                  <a:lnTo>
                    <a:pt x="33936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4557200" y="2339600"/>
              <a:ext cx="494675" cy="310300"/>
            </a:xfrm>
            <a:custGeom>
              <a:rect b="b" l="l" r="r" t="t"/>
              <a:pathLst>
                <a:path extrusionOk="0" h="12412" w="19787">
                  <a:moveTo>
                    <a:pt x="19786" y="1"/>
                  </a:moveTo>
                  <a:lnTo>
                    <a:pt x="1" y="12412"/>
                  </a:lnTo>
                  <a:lnTo>
                    <a:pt x="1380" y="12412"/>
                  </a:lnTo>
                  <a:lnTo>
                    <a:pt x="19786" y="900"/>
                  </a:lnTo>
                  <a:lnTo>
                    <a:pt x="19786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3142225" y="2032325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4910950" y="2561450"/>
              <a:ext cx="140925" cy="88450"/>
            </a:xfrm>
            <a:custGeom>
              <a:rect b="b" l="l" r="r" t="t"/>
              <a:pathLst>
                <a:path extrusionOk="0" h="3538" w="5637">
                  <a:moveTo>
                    <a:pt x="5636" y="0"/>
                  </a:moveTo>
                  <a:lnTo>
                    <a:pt x="0" y="3538"/>
                  </a:lnTo>
                  <a:lnTo>
                    <a:pt x="1379" y="3538"/>
                  </a:lnTo>
                  <a:lnTo>
                    <a:pt x="5636" y="840"/>
                  </a:lnTo>
                  <a:lnTo>
                    <a:pt x="5636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2788475" y="2032325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2512675" y="2032325"/>
              <a:ext cx="947350" cy="590600"/>
            </a:xfrm>
            <a:custGeom>
              <a:rect b="b" l="l" r="r" t="t"/>
              <a:pathLst>
                <a:path extrusionOk="0" h="23624" w="37894">
                  <a:moveTo>
                    <a:pt x="36454" y="1"/>
                  </a:moveTo>
                  <a:lnTo>
                    <a:pt x="0" y="22784"/>
                  </a:lnTo>
                  <a:lnTo>
                    <a:pt x="0" y="23624"/>
                  </a:lnTo>
                  <a:lnTo>
                    <a:pt x="3789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4830000" y="3666150"/>
              <a:ext cx="221875" cy="137925"/>
            </a:xfrm>
            <a:custGeom>
              <a:rect b="b" l="l" r="r" t="t"/>
              <a:pathLst>
                <a:path extrusionOk="0" h="5517" w="8875">
                  <a:moveTo>
                    <a:pt x="8874" y="1"/>
                  </a:moveTo>
                  <a:lnTo>
                    <a:pt x="1" y="5517"/>
                  </a:lnTo>
                  <a:lnTo>
                    <a:pt x="1380" y="5517"/>
                  </a:lnTo>
                  <a:lnTo>
                    <a:pt x="8874" y="840"/>
                  </a:lnTo>
                  <a:lnTo>
                    <a:pt x="8874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4476250" y="3444325"/>
              <a:ext cx="575625" cy="359750"/>
            </a:xfrm>
            <a:custGeom>
              <a:rect b="b" l="l" r="r" t="t"/>
              <a:pathLst>
                <a:path extrusionOk="0" h="14390" w="23025">
                  <a:moveTo>
                    <a:pt x="23024" y="0"/>
                  </a:moveTo>
                  <a:lnTo>
                    <a:pt x="1" y="14390"/>
                  </a:lnTo>
                  <a:lnTo>
                    <a:pt x="1440" y="14390"/>
                  </a:lnTo>
                  <a:lnTo>
                    <a:pt x="23024" y="900"/>
                  </a:lnTo>
                  <a:lnTo>
                    <a:pt x="23024" y="0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4122525" y="3223975"/>
              <a:ext cx="929350" cy="580100"/>
            </a:xfrm>
            <a:custGeom>
              <a:rect b="b" l="l" r="r" t="t"/>
              <a:pathLst>
                <a:path extrusionOk="0" h="23204" w="37174">
                  <a:moveTo>
                    <a:pt x="37173" y="1"/>
                  </a:moveTo>
                  <a:lnTo>
                    <a:pt x="0" y="23204"/>
                  </a:lnTo>
                  <a:lnTo>
                    <a:pt x="1439" y="23204"/>
                  </a:lnTo>
                  <a:lnTo>
                    <a:pt x="37173" y="900"/>
                  </a:lnTo>
                  <a:lnTo>
                    <a:pt x="37173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3768775" y="3186500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3415025" y="3186500"/>
              <a:ext cx="1025275" cy="617575"/>
            </a:xfrm>
            <a:custGeom>
              <a:rect b="b" l="l" r="r" t="t"/>
              <a:pathLst>
                <a:path extrusionOk="0" h="24703" w="41011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3061275" y="3186500"/>
              <a:ext cx="1025300" cy="617575"/>
            </a:xfrm>
            <a:custGeom>
              <a:rect b="b" l="l" r="r" t="t"/>
              <a:pathLst>
                <a:path extrusionOk="0" h="24703" w="41012">
                  <a:moveTo>
                    <a:pt x="39572" y="1"/>
                  </a:moveTo>
                  <a:lnTo>
                    <a:pt x="0" y="24703"/>
                  </a:lnTo>
                  <a:lnTo>
                    <a:pt x="1439" y="24703"/>
                  </a:lnTo>
                  <a:lnTo>
                    <a:pt x="4101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2709025" y="3186500"/>
              <a:ext cx="1023800" cy="617575"/>
            </a:xfrm>
            <a:custGeom>
              <a:rect b="b" l="l" r="r" t="t"/>
              <a:pathLst>
                <a:path extrusionOk="0" h="24703" w="40952">
                  <a:moveTo>
                    <a:pt x="39512" y="1"/>
                  </a:moveTo>
                  <a:lnTo>
                    <a:pt x="1" y="24703"/>
                  </a:lnTo>
                  <a:lnTo>
                    <a:pt x="1380" y="24703"/>
                  </a:lnTo>
                  <a:lnTo>
                    <a:pt x="40951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2512675" y="3186500"/>
              <a:ext cx="866400" cy="541150"/>
            </a:xfrm>
            <a:custGeom>
              <a:rect b="b" l="l" r="r" t="t"/>
              <a:pathLst>
                <a:path extrusionOk="0" h="21646" w="34656">
                  <a:moveTo>
                    <a:pt x="33216" y="1"/>
                  </a:moveTo>
                  <a:lnTo>
                    <a:pt x="0" y="20806"/>
                  </a:lnTo>
                  <a:lnTo>
                    <a:pt x="0" y="21645"/>
                  </a:lnTo>
                  <a:lnTo>
                    <a:pt x="34655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2512675" y="3186500"/>
              <a:ext cx="512650" cy="320800"/>
            </a:xfrm>
            <a:custGeom>
              <a:rect b="b" l="l" r="r" t="t"/>
              <a:pathLst>
                <a:path extrusionOk="0" h="12832" w="20506">
                  <a:moveTo>
                    <a:pt x="19126" y="1"/>
                  </a:moveTo>
                  <a:lnTo>
                    <a:pt x="0" y="11932"/>
                  </a:lnTo>
                  <a:lnTo>
                    <a:pt x="0" y="12831"/>
                  </a:lnTo>
                  <a:lnTo>
                    <a:pt x="20505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2512675" y="3186500"/>
              <a:ext cx="158900" cy="100450"/>
            </a:xfrm>
            <a:custGeom>
              <a:rect b="b" l="l" r="r" t="t"/>
              <a:pathLst>
                <a:path extrusionOk="0" h="4018" w="6356">
                  <a:moveTo>
                    <a:pt x="4977" y="1"/>
                  </a:moveTo>
                  <a:lnTo>
                    <a:pt x="0" y="3118"/>
                  </a:lnTo>
                  <a:lnTo>
                    <a:pt x="0" y="4018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3B3B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-lines - no BG">
  <p:cSld name="SECTION_HEADER_3_1">
    <p:bg>
      <p:bgPr>
        <a:solidFill>
          <a:srgbClr val="282828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9"/>
          <p:cNvSpPr txBox="1"/>
          <p:nvPr>
            <p:ph type="ctrTitle"/>
          </p:nvPr>
        </p:nvSpPr>
        <p:spPr>
          <a:xfrm>
            <a:off x="311708" y="1545438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3600"/>
              <a:buFont typeface="Roboto Medium"/>
              <a:buNone/>
              <a:defRPr sz="36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grpSp>
        <p:nvGrpSpPr>
          <p:cNvPr id="286" name="Google Shape;286;p9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287" name="Google Shape;287;p9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9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9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282828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0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800"/>
              <a:buFont typeface="Roboto Medium"/>
              <a:buNone/>
              <a:defRPr>
                <a:solidFill>
                  <a:srgbClr val="B4B5B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7" name="Google Shape;317;p10"/>
          <p:cNvSpPr txBox="1"/>
          <p:nvPr>
            <p:ph idx="1" type="body"/>
          </p:nvPr>
        </p:nvSpPr>
        <p:spPr>
          <a:xfrm>
            <a:off x="311700" y="1125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400"/>
              <a:buFont typeface="Roboto"/>
              <a:buChar char="●"/>
              <a:defRPr sz="2400">
                <a:solidFill>
                  <a:srgbClr val="F1F3F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2pPr>
            <a:lvl3pPr indent="-317500" lvl="2" marL="13716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3pPr>
            <a:lvl4pPr indent="-317500" lvl="3" marL="18288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4pPr>
            <a:lvl5pPr indent="-317500" lvl="4" marL="22860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5pPr>
            <a:lvl6pPr indent="-317500" lvl="5" marL="27432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6pPr>
            <a:lvl7pPr indent="-317500" lvl="6" marL="32004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●"/>
              <a:defRPr>
                <a:solidFill>
                  <a:srgbClr val="F1F3F2"/>
                </a:solidFill>
              </a:defRPr>
            </a:lvl7pPr>
            <a:lvl8pPr indent="-317500" lvl="7" marL="36576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1F3F2"/>
              </a:buClr>
              <a:buSzPts val="1400"/>
              <a:buChar char="○"/>
              <a:defRPr>
                <a:solidFill>
                  <a:srgbClr val="F1F3F2"/>
                </a:solidFill>
              </a:defRPr>
            </a:lvl8pPr>
            <a:lvl9pPr indent="-317500" lvl="8" marL="411480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F1F3F2"/>
              </a:buClr>
              <a:buSzPts val="1400"/>
              <a:buChar char="■"/>
              <a:defRPr>
                <a:solidFill>
                  <a:srgbClr val="F1F3F2"/>
                </a:solidFill>
              </a:defRPr>
            </a:lvl9pPr>
          </a:lstStyle>
          <a:p/>
        </p:txBody>
      </p:sp>
      <p:cxnSp>
        <p:nvCxnSpPr>
          <p:cNvPr id="318" name="Google Shape;318;p10"/>
          <p:cNvCxnSpPr/>
          <p:nvPr/>
        </p:nvCxnSpPr>
        <p:spPr>
          <a:xfrm>
            <a:off x="429200" y="1012000"/>
            <a:ext cx="587700" cy="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19" name="Google Shape;319;p10"/>
          <p:cNvGrpSpPr/>
          <p:nvPr/>
        </p:nvGrpSpPr>
        <p:grpSpPr>
          <a:xfrm>
            <a:off x="8413085" y="4731700"/>
            <a:ext cx="612803" cy="275926"/>
            <a:chOff x="1857000" y="2000700"/>
            <a:chExt cx="3958675" cy="1784775"/>
          </a:xfrm>
        </p:grpSpPr>
        <p:sp>
          <p:nvSpPr>
            <p:cNvPr id="320" name="Google Shape;320;p10"/>
            <p:cNvSpPr/>
            <p:nvPr/>
          </p:nvSpPr>
          <p:spPr>
            <a:xfrm>
              <a:off x="3501275" y="3103350"/>
              <a:ext cx="422425" cy="682125"/>
            </a:xfrm>
            <a:custGeom>
              <a:rect b="b" l="l" r="r" t="t"/>
              <a:pathLst>
                <a:path extrusionOk="0" h="27285" w="16897">
                  <a:moveTo>
                    <a:pt x="8430" y="2995"/>
                  </a:moveTo>
                  <a:cubicBezTo>
                    <a:pt x="9133" y="2995"/>
                    <a:pt x="9798" y="3032"/>
                    <a:pt x="10464" y="3106"/>
                  </a:cubicBezTo>
                  <a:cubicBezTo>
                    <a:pt x="12460" y="3402"/>
                    <a:pt x="13384" y="4991"/>
                    <a:pt x="13569" y="6396"/>
                  </a:cubicBezTo>
                  <a:cubicBezTo>
                    <a:pt x="13791" y="9095"/>
                    <a:pt x="13791" y="11794"/>
                    <a:pt x="13569" y="14456"/>
                  </a:cubicBezTo>
                  <a:cubicBezTo>
                    <a:pt x="13310" y="16526"/>
                    <a:pt x="11979" y="17709"/>
                    <a:pt x="9761" y="17894"/>
                  </a:cubicBezTo>
                  <a:cubicBezTo>
                    <a:pt x="9354" y="17931"/>
                    <a:pt x="8911" y="17931"/>
                    <a:pt x="8467" y="17931"/>
                  </a:cubicBezTo>
                  <a:cubicBezTo>
                    <a:pt x="7986" y="17931"/>
                    <a:pt x="7506" y="17931"/>
                    <a:pt x="6988" y="17894"/>
                  </a:cubicBezTo>
                  <a:cubicBezTo>
                    <a:pt x="4881" y="17709"/>
                    <a:pt x="3328" y="16230"/>
                    <a:pt x="3328" y="14382"/>
                  </a:cubicBezTo>
                  <a:lnTo>
                    <a:pt x="3328" y="6692"/>
                  </a:lnTo>
                  <a:cubicBezTo>
                    <a:pt x="3328" y="4880"/>
                    <a:pt x="4696" y="3328"/>
                    <a:pt x="6508" y="3106"/>
                  </a:cubicBezTo>
                  <a:cubicBezTo>
                    <a:pt x="7136" y="3032"/>
                    <a:pt x="7802" y="2995"/>
                    <a:pt x="8430" y="2995"/>
                  </a:cubicBezTo>
                  <a:close/>
                  <a:moveTo>
                    <a:pt x="8726" y="0"/>
                  </a:moveTo>
                  <a:cubicBezTo>
                    <a:pt x="7876" y="0"/>
                    <a:pt x="7025" y="37"/>
                    <a:pt x="6175" y="148"/>
                  </a:cubicBezTo>
                  <a:cubicBezTo>
                    <a:pt x="4881" y="296"/>
                    <a:pt x="3587" y="703"/>
                    <a:pt x="2404" y="1368"/>
                  </a:cubicBezTo>
                  <a:cubicBezTo>
                    <a:pt x="1443" y="2034"/>
                    <a:pt x="1" y="3697"/>
                    <a:pt x="1" y="5620"/>
                  </a:cubicBezTo>
                  <a:lnTo>
                    <a:pt x="1" y="24734"/>
                  </a:lnTo>
                  <a:cubicBezTo>
                    <a:pt x="1" y="26730"/>
                    <a:pt x="1849" y="27285"/>
                    <a:pt x="2848" y="27285"/>
                  </a:cubicBezTo>
                  <a:lnTo>
                    <a:pt x="3217" y="27285"/>
                  </a:lnTo>
                  <a:lnTo>
                    <a:pt x="3217" y="18670"/>
                  </a:lnTo>
                  <a:cubicBezTo>
                    <a:pt x="4068" y="19890"/>
                    <a:pt x="5435" y="20667"/>
                    <a:pt x="6951" y="20815"/>
                  </a:cubicBezTo>
                  <a:cubicBezTo>
                    <a:pt x="7580" y="20889"/>
                    <a:pt x="8245" y="20926"/>
                    <a:pt x="8874" y="20963"/>
                  </a:cubicBezTo>
                  <a:cubicBezTo>
                    <a:pt x="9613" y="20926"/>
                    <a:pt x="10353" y="20889"/>
                    <a:pt x="11092" y="20741"/>
                  </a:cubicBezTo>
                  <a:cubicBezTo>
                    <a:pt x="13643" y="20260"/>
                    <a:pt x="15344" y="18892"/>
                    <a:pt x="16194" y="16637"/>
                  </a:cubicBezTo>
                  <a:cubicBezTo>
                    <a:pt x="16564" y="15639"/>
                    <a:pt x="16749" y="14641"/>
                    <a:pt x="16785" y="13605"/>
                  </a:cubicBezTo>
                  <a:cubicBezTo>
                    <a:pt x="16896" y="11942"/>
                    <a:pt x="16822" y="10241"/>
                    <a:pt x="16822" y="8614"/>
                  </a:cubicBezTo>
                  <a:lnTo>
                    <a:pt x="16822" y="7912"/>
                  </a:lnTo>
                  <a:cubicBezTo>
                    <a:pt x="16822" y="7136"/>
                    <a:pt x="16749" y="6396"/>
                    <a:pt x="16638" y="5657"/>
                  </a:cubicBezTo>
                  <a:cubicBezTo>
                    <a:pt x="16083" y="2736"/>
                    <a:pt x="14382" y="961"/>
                    <a:pt x="11573" y="296"/>
                  </a:cubicBezTo>
                  <a:cubicBezTo>
                    <a:pt x="10648" y="74"/>
                    <a:pt x="9687" y="0"/>
                    <a:pt x="8726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0"/>
            <p:cNvSpPr/>
            <p:nvPr/>
          </p:nvSpPr>
          <p:spPr>
            <a:xfrm>
              <a:off x="5361825" y="3103350"/>
              <a:ext cx="453850" cy="679375"/>
            </a:xfrm>
            <a:custGeom>
              <a:rect b="b" l="l" r="r" t="t"/>
              <a:pathLst>
                <a:path extrusionOk="0" h="27175" w="18154">
                  <a:moveTo>
                    <a:pt x="16527" y="0"/>
                  </a:moveTo>
                  <a:cubicBezTo>
                    <a:pt x="15713" y="0"/>
                    <a:pt x="15085" y="555"/>
                    <a:pt x="14678" y="1479"/>
                  </a:cubicBezTo>
                  <a:lnTo>
                    <a:pt x="9059" y="15491"/>
                  </a:lnTo>
                  <a:cubicBezTo>
                    <a:pt x="8245" y="13458"/>
                    <a:pt x="3809" y="2329"/>
                    <a:pt x="3439" y="1368"/>
                  </a:cubicBezTo>
                  <a:cubicBezTo>
                    <a:pt x="3180" y="703"/>
                    <a:pt x="2848" y="148"/>
                    <a:pt x="1775" y="148"/>
                  </a:cubicBezTo>
                  <a:cubicBezTo>
                    <a:pt x="1036" y="148"/>
                    <a:pt x="518" y="148"/>
                    <a:pt x="260" y="518"/>
                  </a:cubicBezTo>
                  <a:cubicBezTo>
                    <a:pt x="1" y="888"/>
                    <a:pt x="186" y="1368"/>
                    <a:pt x="481" y="2108"/>
                  </a:cubicBezTo>
                  <a:lnTo>
                    <a:pt x="2071" y="6137"/>
                  </a:lnTo>
                  <a:cubicBezTo>
                    <a:pt x="3735" y="10278"/>
                    <a:pt x="5362" y="14345"/>
                    <a:pt x="7062" y="18560"/>
                  </a:cubicBezTo>
                  <a:cubicBezTo>
                    <a:pt x="7247" y="19040"/>
                    <a:pt x="7025" y="19743"/>
                    <a:pt x="6803" y="20260"/>
                  </a:cubicBezTo>
                  <a:lnTo>
                    <a:pt x="3957" y="27100"/>
                  </a:lnTo>
                  <a:lnTo>
                    <a:pt x="4437" y="27174"/>
                  </a:lnTo>
                  <a:lnTo>
                    <a:pt x="4844" y="27174"/>
                  </a:lnTo>
                  <a:cubicBezTo>
                    <a:pt x="4873" y="27174"/>
                    <a:pt x="4902" y="27175"/>
                    <a:pt x="4931" y="27175"/>
                  </a:cubicBezTo>
                  <a:cubicBezTo>
                    <a:pt x="6522" y="27175"/>
                    <a:pt x="7923" y="26186"/>
                    <a:pt x="8504" y="24734"/>
                  </a:cubicBezTo>
                  <a:lnTo>
                    <a:pt x="17969" y="1294"/>
                  </a:lnTo>
                  <a:cubicBezTo>
                    <a:pt x="18153" y="814"/>
                    <a:pt x="17895" y="333"/>
                    <a:pt x="17414" y="222"/>
                  </a:cubicBezTo>
                  <a:cubicBezTo>
                    <a:pt x="17118" y="74"/>
                    <a:pt x="16823" y="37"/>
                    <a:pt x="1652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0"/>
            <p:cNvSpPr/>
            <p:nvPr/>
          </p:nvSpPr>
          <p:spPr>
            <a:xfrm>
              <a:off x="3979125" y="3104150"/>
              <a:ext cx="419650" cy="522350"/>
            </a:xfrm>
            <a:custGeom>
              <a:rect b="b" l="l" r="r" t="t"/>
              <a:pathLst>
                <a:path extrusionOk="0" h="20894" w="16786">
                  <a:moveTo>
                    <a:pt x="9391" y="11207"/>
                  </a:moveTo>
                  <a:cubicBezTo>
                    <a:pt x="10685" y="11207"/>
                    <a:pt x="12016" y="11281"/>
                    <a:pt x="13051" y="11318"/>
                  </a:cubicBezTo>
                  <a:cubicBezTo>
                    <a:pt x="13236" y="11355"/>
                    <a:pt x="13384" y="11355"/>
                    <a:pt x="13532" y="11392"/>
                  </a:cubicBezTo>
                  <a:cubicBezTo>
                    <a:pt x="13532" y="11540"/>
                    <a:pt x="13569" y="11688"/>
                    <a:pt x="13569" y="11836"/>
                  </a:cubicBezTo>
                  <a:lnTo>
                    <a:pt x="13569" y="12390"/>
                  </a:lnTo>
                  <a:cubicBezTo>
                    <a:pt x="13569" y="13499"/>
                    <a:pt x="13606" y="14535"/>
                    <a:pt x="12977" y="15459"/>
                  </a:cubicBezTo>
                  <a:cubicBezTo>
                    <a:pt x="12053" y="16901"/>
                    <a:pt x="10537" y="17788"/>
                    <a:pt x="8837" y="17862"/>
                  </a:cubicBezTo>
                  <a:cubicBezTo>
                    <a:pt x="8393" y="17899"/>
                    <a:pt x="7912" y="17899"/>
                    <a:pt x="7469" y="17899"/>
                  </a:cubicBezTo>
                  <a:cubicBezTo>
                    <a:pt x="6988" y="17899"/>
                    <a:pt x="6507" y="17862"/>
                    <a:pt x="5953" y="17862"/>
                  </a:cubicBezTo>
                  <a:cubicBezTo>
                    <a:pt x="4363" y="17788"/>
                    <a:pt x="3476" y="16901"/>
                    <a:pt x="3365" y="15311"/>
                  </a:cubicBezTo>
                  <a:cubicBezTo>
                    <a:pt x="3328" y="14941"/>
                    <a:pt x="3328" y="14535"/>
                    <a:pt x="3365" y="14165"/>
                  </a:cubicBezTo>
                  <a:cubicBezTo>
                    <a:pt x="3402" y="12279"/>
                    <a:pt x="4178" y="11503"/>
                    <a:pt x="6249" y="11318"/>
                  </a:cubicBezTo>
                  <a:cubicBezTo>
                    <a:pt x="7062" y="11244"/>
                    <a:pt x="8134" y="11207"/>
                    <a:pt x="9391" y="11207"/>
                  </a:cubicBezTo>
                  <a:close/>
                  <a:moveTo>
                    <a:pt x="8690" y="1"/>
                  </a:moveTo>
                  <a:cubicBezTo>
                    <a:pt x="7475" y="1"/>
                    <a:pt x="6292" y="187"/>
                    <a:pt x="5140" y="560"/>
                  </a:cubicBezTo>
                  <a:cubicBezTo>
                    <a:pt x="3513" y="1114"/>
                    <a:pt x="2108" y="2113"/>
                    <a:pt x="1036" y="3443"/>
                  </a:cubicBezTo>
                  <a:cubicBezTo>
                    <a:pt x="629" y="3998"/>
                    <a:pt x="703" y="4442"/>
                    <a:pt x="925" y="4663"/>
                  </a:cubicBezTo>
                  <a:cubicBezTo>
                    <a:pt x="1295" y="5033"/>
                    <a:pt x="1738" y="5329"/>
                    <a:pt x="2182" y="5625"/>
                  </a:cubicBezTo>
                  <a:cubicBezTo>
                    <a:pt x="2293" y="5699"/>
                    <a:pt x="2478" y="5736"/>
                    <a:pt x="2626" y="5736"/>
                  </a:cubicBezTo>
                  <a:cubicBezTo>
                    <a:pt x="3069" y="5699"/>
                    <a:pt x="3476" y="5440"/>
                    <a:pt x="3735" y="5070"/>
                  </a:cubicBezTo>
                  <a:cubicBezTo>
                    <a:pt x="5043" y="3656"/>
                    <a:pt x="6858" y="2884"/>
                    <a:pt x="8761" y="2884"/>
                  </a:cubicBezTo>
                  <a:cubicBezTo>
                    <a:pt x="8847" y="2884"/>
                    <a:pt x="8934" y="2886"/>
                    <a:pt x="9022" y="2889"/>
                  </a:cubicBezTo>
                  <a:cubicBezTo>
                    <a:pt x="9761" y="2889"/>
                    <a:pt x="10500" y="2963"/>
                    <a:pt x="11240" y="3148"/>
                  </a:cubicBezTo>
                  <a:cubicBezTo>
                    <a:pt x="12349" y="3406"/>
                    <a:pt x="13014" y="3961"/>
                    <a:pt x="13199" y="4885"/>
                  </a:cubicBezTo>
                  <a:cubicBezTo>
                    <a:pt x="13384" y="5884"/>
                    <a:pt x="13495" y="6919"/>
                    <a:pt x="13532" y="7954"/>
                  </a:cubicBezTo>
                  <a:cubicBezTo>
                    <a:pt x="13532" y="8139"/>
                    <a:pt x="13532" y="8324"/>
                    <a:pt x="13532" y="8508"/>
                  </a:cubicBezTo>
                  <a:cubicBezTo>
                    <a:pt x="13458" y="8545"/>
                    <a:pt x="13347" y="8545"/>
                    <a:pt x="13273" y="8545"/>
                  </a:cubicBezTo>
                  <a:lnTo>
                    <a:pt x="13051" y="8545"/>
                  </a:lnTo>
                  <a:cubicBezTo>
                    <a:pt x="12016" y="8471"/>
                    <a:pt x="10759" y="8435"/>
                    <a:pt x="9539" y="8435"/>
                  </a:cubicBezTo>
                  <a:cubicBezTo>
                    <a:pt x="7912" y="8435"/>
                    <a:pt x="6286" y="8508"/>
                    <a:pt x="4696" y="8693"/>
                  </a:cubicBezTo>
                  <a:cubicBezTo>
                    <a:pt x="2626" y="8841"/>
                    <a:pt x="888" y="10320"/>
                    <a:pt x="407" y="12316"/>
                  </a:cubicBezTo>
                  <a:cubicBezTo>
                    <a:pt x="1" y="13795"/>
                    <a:pt x="1" y="15385"/>
                    <a:pt x="444" y="16864"/>
                  </a:cubicBezTo>
                  <a:cubicBezTo>
                    <a:pt x="962" y="18897"/>
                    <a:pt x="2700" y="20413"/>
                    <a:pt x="4807" y="20672"/>
                  </a:cubicBezTo>
                  <a:cubicBezTo>
                    <a:pt x="5694" y="20820"/>
                    <a:pt x="6581" y="20857"/>
                    <a:pt x="7506" y="20857"/>
                  </a:cubicBezTo>
                  <a:lnTo>
                    <a:pt x="8393" y="20857"/>
                  </a:lnTo>
                  <a:cubicBezTo>
                    <a:pt x="10426" y="20783"/>
                    <a:pt x="12497" y="19748"/>
                    <a:pt x="13495" y="18232"/>
                  </a:cubicBezTo>
                  <a:lnTo>
                    <a:pt x="13532" y="18195"/>
                  </a:lnTo>
                  <a:lnTo>
                    <a:pt x="13532" y="18306"/>
                  </a:lnTo>
                  <a:cubicBezTo>
                    <a:pt x="13532" y="20339"/>
                    <a:pt x="15343" y="20894"/>
                    <a:pt x="16305" y="20894"/>
                  </a:cubicBezTo>
                  <a:lnTo>
                    <a:pt x="16674" y="20894"/>
                  </a:lnTo>
                  <a:lnTo>
                    <a:pt x="16674" y="20524"/>
                  </a:lnTo>
                  <a:cubicBezTo>
                    <a:pt x="16674" y="20413"/>
                    <a:pt x="16785" y="10764"/>
                    <a:pt x="16637" y="7067"/>
                  </a:cubicBezTo>
                  <a:cubicBezTo>
                    <a:pt x="16600" y="6105"/>
                    <a:pt x="16453" y="5144"/>
                    <a:pt x="16231" y="4220"/>
                  </a:cubicBezTo>
                  <a:cubicBezTo>
                    <a:pt x="15787" y="2223"/>
                    <a:pt x="14123" y="671"/>
                    <a:pt x="12090" y="301"/>
                  </a:cubicBezTo>
                  <a:cubicBezTo>
                    <a:pt x="11092" y="79"/>
                    <a:pt x="10057" y="5"/>
                    <a:pt x="9022" y="5"/>
                  </a:cubicBezTo>
                  <a:cubicBezTo>
                    <a:pt x="8911" y="2"/>
                    <a:pt x="8800" y="1"/>
                    <a:pt x="869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0"/>
            <p:cNvSpPr/>
            <p:nvPr/>
          </p:nvSpPr>
          <p:spPr>
            <a:xfrm>
              <a:off x="4500425" y="3105200"/>
              <a:ext cx="316125" cy="521300"/>
            </a:xfrm>
            <a:custGeom>
              <a:rect b="b" l="l" r="r" t="t"/>
              <a:pathLst>
                <a:path extrusionOk="0" h="20852" w="12645">
                  <a:moveTo>
                    <a:pt x="0" y="0"/>
                  </a:moveTo>
                  <a:lnTo>
                    <a:pt x="0" y="18338"/>
                  </a:lnTo>
                  <a:cubicBezTo>
                    <a:pt x="0" y="20334"/>
                    <a:pt x="1812" y="20852"/>
                    <a:pt x="2773" y="20852"/>
                  </a:cubicBezTo>
                  <a:lnTo>
                    <a:pt x="3217" y="20852"/>
                  </a:lnTo>
                  <a:lnTo>
                    <a:pt x="3217" y="20445"/>
                  </a:lnTo>
                  <a:lnTo>
                    <a:pt x="3217" y="14049"/>
                  </a:lnTo>
                  <a:lnTo>
                    <a:pt x="3217" y="6766"/>
                  </a:lnTo>
                  <a:cubicBezTo>
                    <a:pt x="3106" y="5768"/>
                    <a:pt x="3586" y="4769"/>
                    <a:pt x="4437" y="4215"/>
                  </a:cubicBezTo>
                  <a:cubicBezTo>
                    <a:pt x="4991" y="3845"/>
                    <a:pt x="5583" y="3512"/>
                    <a:pt x="6211" y="3254"/>
                  </a:cubicBezTo>
                  <a:cubicBezTo>
                    <a:pt x="6876" y="2988"/>
                    <a:pt x="7600" y="2841"/>
                    <a:pt x="8304" y="2841"/>
                  </a:cubicBezTo>
                  <a:cubicBezTo>
                    <a:pt x="8383" y="2841"/>
                    <a:pt x="8462" y="2843"/>
                    <a:pt x="8540" y="2847"/>
                  </a:cubicBezTo>
                  <a:cubicBezTo>
                    <a:pt x="9206" y="2847"/>
                    <a:pt x="9908" y="2921"/>
                    <a:pt x="10574" y="3069"/>
                  </a:cubicBezTo>
                  <a:cubicBezTo>
                    <a:pt x="10759" y="3143"/>
                    <a:pt x="10980" y="3180"/>
                    <a:pt x="11202" y="3180"/>
                  </a:cubicBezTo>
                  <a:cubicBezTo>
                    <a:pt x="11535" y="3180"/>
                    <a:pt x="11868" y="2958"/>
                    <a:pt x="12016" y="2662"/>
                  </a:cubicBezTo>
                  <a:lnTo>
                    <a:pt x="12016" y="2588"/>
                  </a:lnTo>
                  <a:cubicBezTo>
                    <a:pt x="12200" y="2329"/>
                    <a:pt x="12348" y="2034"/>
                    <a:pt x="12422" y="1738"/>
                  </a:cubicBezTo>
                  <a:cubicBezTo>
                    <a:pt x="12644" y="1220"/>
                    <a:pt x="12348" y="629"/>
                    <a:pt x="11794" y="518"/>
                  </a:cubicBezTo>
                  <a:cubicBezTo>
                    <a:pt x="11165" y="296"/>
                    <a:pt x="10537" y="148"/>
                    <a:pt x="9871" y="111"/>
                  </a:cubicBezTo>
                  <a:cubicBezTo>
                    <a:pt x="9465" y="37"/>
                    <a:pt x="9021" y="0"/>
                    <a:pt x="8614" y="0"/>
                  </a:cubicBezTo>
                  <a:cubicBezTo>
                    <a:pt x="7357" y="0"/>
                    <a:pt x="6137" y="296"/>
                    <a:pt x="5065" y="924"/>
                  </a:cubicBezTo>
                  <a:cubicBezTo>
                    <a:pt x="4400" y="1331"/>
                    <a:pt x="3808" y="1849"/>
                    <a:pt x="3254" y="2403"/>
                  </a:cubicBezTo>
                  <a:lnTo>
                    <a:pt x="3217" y="2440"/>
                  </a:lnTo>
                  <a:lnTo>
                    <a:pt x="3217" y="2403"/>
                  </a:lnTo>
                  <a:cubicBezTo>
                    <a:pt x="3217" y="481"/>
                    <a:pt x="1368" y="0"/>
                    <a:pt x="407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0"/>
            <p:cNvSpPr/>
            <p:nvPr/>
          </p:nvSpPr>
          <p:spPr>
            <a:xfrm>
              <a:off x="4874750" y="3103350"/>
              <a:ext cx="78575" cy="515750"/>
            </a:xfrm>
            <a:custGeom>
              <a:rect b="b" l="l" r="r" t="t"/>
              <a:pathLst>
                <a:path extrusionOk="0" h="20630" w="3143">
                  <a:moveTo>
                    <a:pt x="0" y="0"/>
                  </a:moveTo>
                  <a:lnTo>
                    <a:pt x="0" y="18338"/>
                  </a:lnTo>
                  <a:cubicBezTo>
                    <a:pt x="0" y="20149"/>
                    <a:pt x="1812" y="20630"/>
                    <a:pt x="2773" y="20630"/>
                  </a:cubicBezTo>
                  <a:lnTo>
                    <a:pt x="3143" y="20630"/>
                  </a:lnTo>
                  <a:lnTo>
                    <a:pt x="3143" y="2773"/>
                  </a:lnTo>
                  <a:cubicBezTo>
                    <a:pt x="3143" y="629"/>
                    <a:pt x="1331" y="0"/>
                    <a:pt x="370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0"/>
            <p:cNvSpPr/>
            <p:nvPr/>
          </p:nvSpPr>
          <p:spPr>
            <a:xfrm>
              <a:off x="5039275" y="2971175"/>
              <a:ext cx="285600" cy="647925"/>
            </a:xfrm>
            <a:custGeom>
              <a:rect b="b" l="l" r="r" t="t"/>
              <a:pathLst>
                <a:path extrusionOk="0" h="25917" w="11424">
                  <a:moveTo>
                    <a:pt x="3032" y="0"/>
                  </a:moveTo>
                  <a:lnTo>
                    <a:pt x="3032" y="5657"/>
                  </a:lnTo>
                  <a:lnTo>
                    <a:pt x="702" y="5657"/>
                  </a:lnTo>
                  <a:cubicBezTo>
                    <a:pt x="222" y="5657"/>
                    <a:pt x="0" y="5842"/>
                    <a:pt x="0" y="6248"/>
                  </a:cubicBezTo>
                  <a:lnTo>
                    <a:pt x="0" y="7764"/>
                  </a:lnTo>
                  <a:cubicBezTo>
                    <a:pt x="0" y="8134"/>
                    <a:pt x="259" y="8689"/>
                    <a:pt x="702" y="8689"/>
                  </a:cubicBezTo>
                  <a:lnTo>
                    <a:pt x="3032" y="8689"/>
                  </a:lnTo>
                  <a:lnTo>
                    <a:pt x="3032" y="23625"/>
                  </a:lnTo>
                  <a:cubicBezTo>
                    <a:pt x="3032" y="25436"/>
                    <a:pt x="4769" y="25917"/>
                    <a:pt x="5694" y="25917"/>
                  </a:cubicBezTo>
                  <a:lnTo>
                    <a:pt x="6063" y="25917"/>
                  </a:lnTo>
                  <a:lnTo>
                    <a:pt x="6063" y="8689"/>
                  </a:lnTo>
                  <a:lnTo>
                    <a:pt x="10611" y="8689"/>
                  </a:lnTo>
                  <a:cubicBezTo>
                    <a:pt x="11091" y="8689"/>
                    <a:pt x="11424" y="8134"/>
                    <a:pt x="11424" y="7764"/>
                  </a:cubicBezTo>
                  <a:lnTo>
                    <a:pt x="11424" y="6248"/>
                  </a:lnTo>
                  <a:cubicBezTo>
                    <a:pt x="11424" y="5990"/>
                    <a:pt x="11276" y="5657"/>
                    <a:pt x="10611" y="5657"/>
                  </a:cubicBezTo>
                  <a:lnTo>
                    <a:pt x="6063" y="5657"/>
                  </a:lnTo>
                  <a:lnTo>
                    <a:pt x="6063" y="2256"/>
                  </a:lnTo>
                  <a:cubicBezTo>
                    <a:pt x="6063" y="333"/>
                    <a:pt x="4326" y="0"/>
                    <a:pt x="3401" y="0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0"/>
            <p:cNvSpPr/>
            <p:nvPr/>
          </p:nvSpPr>
          <p:spPr>
            <a:xfrm>
              <a:off x="4842400" y="2895250"/>
              <a:ext cx="126650" cy="109225"/>
            </a:xfrm>
            <a:custGeom>
              <a:rect b="b" l="l" r="r" t="t"/>
              <a:pathLst>
                <a:path extrusionOk="0" h="4369" w="5066">
                  <a:moveTo>
                    <a:pt x="2870" y="1"/>
                  </a:moveTo>
                  <a:cubicBezTo>
                    <a:pt x="2343" y="1"/>
                    <a:pt x="1806" y="196"/>
                    <a:pt x="1368" y="634"/>
                  </a:cubicBezTo>
                  <a:cubicBezTo>
                    <a:pt x="0" y="2002"/>
                    <a:pt x="925" y="4331"/>
                    <a:pt x="2847" y="4368"/>
                  </a:cubicBezTo>
                  <a:cubicBezTo>
                    <a:pt x="4067" y="4368"/>
                    <a:pt x="5065" y="3370"/>
                    <a:pt x="5065" y="2187"/>
                  </a:cubicBezTo>
                  <a:cubicBezTo>
                    <a:pt x="5065" y="880"/>
                    <a:pt x="3989" y="1"/>
                    <a:pt x="2870" y="1"/>
                  </a:cubicBez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0"/>
            <p:cNvSpPr/>
            <p:nvPr/>
          </p:nvSpPr>
          <p:spPr>
            <a:xfrm>
              <a:off x="1857000" y="20007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0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0"/>
            <p:cNvSpPr/>
            <p:nvPr/>
          </p:nvSpPr>
          <p:spPr>
            <a:xfrm>
              <a:off x="1917075" y="20968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0"/>
                  </a:moveTo>
                  <a:lnTo>
                    <a:pt x="1" y="25880"/>
                  </a:lnTo>
                  <a:lnTo>
                    <a:pt x="223" y="26249"/>
                  </a:lnTo>
                  <a:lnTo>
                    <a:pt x="41667" y="370"/>
                  </a:lnTo>
                  <a:lnTo>
                    <a:pt x="41445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0"/>
            <p:cNvSpPr/>
            <p:nvPr/>
          </p:nvSpPr>
          <p:spPr>
            <a:xfrm>
              <a:off x="1977175" y="2192950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4" y="0"/>
                  </a:moveTo>
                  <a:lnTo>
                    <a:pt x="0" y="25917"/>
                  </a:lnTo>
                  <a:lnTo>
                    <a:pt x="222" y="26286"/>
                  </a:lnTo>
                  <a:lnTo>
                    <a:pt x="41666" y="370"/>
                  </a:lnTo>
                  <a:lnTo>
                    <a:pt x="41444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0"/>
            <p:cNvSpPr/>
            <p:nvPr/>
          </p:nvSpPr>
          <p:spPr>
            <a:xfrm>
              <a:off x="2037250" y="228997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34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0"/>
            <p:cNvSpPr/>
            <p:nvPr/>
          </p:nvSpPr>
          <p:spPr>
            <a:xfrm>
              <a:off x="2097325" y="2386100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4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0"/>
            <p:cNvSpPr/>
            <p:nvPr/>
          </p:nvSpPr>
          <p:spPr>
            <a:xfrm>
              <a:off x="2157400" y="2482225"/>
              <a:ext cx="1041675" cy="656275"/>
            </a:xfrm>
            <a:custGeom>
              <a:rect b="b" l="l" r="r" t="t"/>
              <a:pathLst>
                <a:path extrusionOk="0" h="26251" w="41667">
                  <a:moveTo>
                    <a:pt x="41445" y="1"/>
                  </a:moveTo>
                  <a:lnTo>
                    <a:pt x="0" y="25880"/>
                  </a:lnTo>
                  <a:lnTo>
                    <a:pt x="222" y="26250"/>
                  </a:lnTo>
                  <a:lnTo>
                    <a:pt x="41666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0"/>
            <p:cNvSpPr/>
            <p:nvPr/>
          </p:nvSpPr>
          <p:spPr>
            <a:xfrm>
              <a:off x="2217475" y="2578350"/>
              <a:ext cx="1042600" cy="657200"/>
            </a:xfrm>
            <a:custGeom>
              <a:rect b="b" l="l" r="r" t="t"/>
              <a:pathLst>
                <a:path extrusionOk="0" h="26288" w="41704">
                  <a:moveTo>
                    <a:pt x="41445" y="1"/>
                  </a:moveTo>
                  <a:lnTo>
                    <a:pt x="0" y="25917"/>
                  </a:lnTo>
                  <a:lnTo>
                    <a:pt x="259" y="26287"/>
                  </a:lnTo>
                  <a:lnTo>
                    <a:pt x="41703" y="371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0"/>
            <p:cNvSpPr/>
            <p:nvPr/>
          </p:nvSpPr>
          <p:spPr>
            <a:xfrm>
              <a:off x="2278475" y="267540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08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08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0"/>
            <p:cNvSpPr/>
            <p:nvPr/>
          </p:nvSpPr>
          <p:spPr>
            <a:xfrm>
              <a:off x="2338550" y="2771525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880"/>
                  </a:lnTo>
                  <a:lnTo>
                    <a:pt x="222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0"/>
            <p:cNvSpPr/>
            <p:nvPr/>
          </p:nvSpPr>
          <p:spPr>
            <a:xfrm>
              <a:off x="2398625" y="2867650"/>
              <a:ext cx="1041675" cy="656250"/>
            </a:xfrm>
            <a:custGeom>
              <a:rect b="b" l="l" r="r" t="t"/>
              <a:pathLst>
                <a:path extrusionOk="0" h="26250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50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0"/>
            <p:cNvSpPr/>
            <p:nvPr/>
          </p:nvSpPr>
          <p:spPr>
            <a:xfrm>
              <a:off x="2458700" y="2963775"/>
              <a:ext cx="1041675" cy="657175"/>
            </a:xfrm>
            <a:custGeom>
              <a:rect b="b" l="l" r="r" t="t"/>
              <a:pathLst>
                <a:path extrusionOk="0" h="26287" w="41667">
                  <a:moveTo>
                    <a:pt x="41445" y="1"/>
                  </a:moveTo>
                  <a:lnTo>
                    <a:pt x="1" y="25917"/>
                  </a:lnTo>
                  <a:lnTo>
                    <a:pt x="223" y="26287"/>
                  </a:lnTo>
                  <a:lnTo>
                    <a:pt x="41667" y="370"/>
                  </a:lnTo>
                  <a:lnTo>
                    <a:pt x="41445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0"/>
            <p:cNvSpPr/>
            <p:nvPr/>
          </p:nvSpPr>
          <p:spPr>
            <a:xfrm>
              <a:off x="2297875" y="2516425"/>
              <a:ext cx="326300" cy="203375"/>
            </a:xfrm>
            <a:custGeom>
              <a:rect b="b" l="l" r="r" t="t"/>
              <a:pathLst>
                <a:path extrusionOk="0" h="8135" w="13052">
                  <a:moveTo>
                    <a:pt x="12201" y="1"/>
                  </a:moveTo>
                  <a:lnTo>
                    <a:pt x="1" y="7617"/>
                  </a:lnTo>
                  <a:lnTo>
                    <a:pt x="1" y="8134"/>
                  </a:lnTo>
                  <a:lnTo>
                    <a:pt x="13052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0"/>
            <p:cNvSpPr/>
            <p:nvPr/>
          </p:nvSpPr>
          <p:spPr>
            <a:xfrm>
              <a:off x="2297875" y="2516425"/>
              <a:ext cx="111875" cy="69350"/>
            </a:xfrm>
            <a:custGeom>
              <a:rect b="b" l="l" r="r" t="t"/>
              <a:pathLst>
                <a:path extrusionOk="0" h="2774" w="4475">
                  <a:moveTo>
                    <a:pt x="3624" y="1"/>
                  </a:moveTo>
                  <a:lnTo>
                    <a:pt x="1" y="2256"/>
                  </a:lnTo>
                  <a:lnTo>
                    <a:pt x="1" y="2774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0"/>
            <p:cNvSpPr/>
            <p:nvPr/>
          </p:nvSpPr>
          <p:spPr>
            <a:xfrm>
              <a:off x="2668525" y="2516425"/>
              <a:ext cx="384500" cy="227400"/>
            </a:xfrm>
            <a:custGeom>
              <a:rect b="b" l="l" r="r" t="t"/>
              <a:pathLst>
                <a:path extrusionOk="0" h="9096" w="15380">
                  <a:moveTo>
                    <a:pt x="14567" y="1"/>
                  </a:moveTo>
                  <a:lnTo>
                    <a:pt x="0" y="9096"/>
                  </a:lnTo>
                  <a:lnTo>
                    <a:pt x="814" y="9096"/>
                  </a:lnTo>
                  <a:lnTo>
                    <a:pt x="15380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0"/>
            <p:cNvSpPr/>
            <p:nvPr/>
          </p:nvSpPr>
          <p:spPr>
            <a:xfrm>
              <a:off x="2454075" y="251642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30" y="1"/>
                  </a:moveTo>
                  <a:lnTo>
                    <a:pt x="1" y="9096"/>
                  </a:lnTo>
                  <a:lnTo>
                    <a:pt x="814" y="9096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0"/>
            <p:cNvSpPr/>
            <p:nvPr/>
          </p:nvSpPr>
          <p:spPr>
            <a:xfrm>
              <a:off x="2882950" y="2630125"/>
              <a:ext cx="181175" cy="113700"/>
            </a:xfrm>
            <a:custGeom>
              <a:rect b="b" l="l" r="r" t="t"/>
              <a:pathLst>
                <a:path extrusionOk="0" h="4548" w="7247">
                  <a:moveTo>
                    <a:pt x="7247" y="0"/>
                  </a:moveTo>
                  <a:lnTo>
                    <a:pt x="0" y="4548"/>
                  </a:lnTo>
                  <a:lnTo>
                    <a:pt x="814" y="4548"/>
                  </a:lnTo>
                  <a:lnTo>
                    <a:pt x="7247" y="518"/>
                  </a:lnTo>
                  <a:lnTo>
                    <a:pt x="7247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0"/>
            <p:cNvSpPr/>
            <p:nvPr/>
          </p:nvSpPr>
          <p:spPr>
            <a:xfrm>
              <a:off x="2889425" y="3032175"/>
              <a:ext cx="174700" cy="109100"/>
            </a:xfrm>
            <a:custGeom>
              <a:rect b="b" l="l" r="r" t="t"/>
              <a:pathLst>
                <a:path extrusionOk="0" h="4364" w="6988">
                  <a:moveTo>
                    <a:pt x="6988" y="0"/>
                  </a:moveTo>
                  <a:lnTo>
                    <a:pt x="0" y="4363"/>
                  </a:lnTo>
                  <a:lnTo>
                    <a:pt x="814" y="4363"/>
                  </a:lnTo>
                  <a:lnTo>
                    <a:pt x="6988" y="518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0"/>
            <p:cNvSpPr/>
            <p:nvPr/>
          </p:nvSpPr>
          <p:spPr>
            <a:xfrm>
              <a:off x="2674975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0"/>
            <p:cNvSpPr/>
            <p:nvPr/>
          </p:nvSpPr>
          <p:spPr>
            <a:xfrm>
              <a:off x="2460550" y="2913875"/>
              <a:ext cx="384525" cy="227400"/>
            </a:xfrm>
            <a:custGeom>
              <a:rect b="b" l="l" r="r" t="t"/>
              <a:pathLst>
                <a:path extrusionOk="0" h="9096" w="15381">
                  <a:moveTo>
                    <a:pt x="14567" y="0"/>
                  </a:moveTo>
                  <a:lnTo>
                    <a:pt x="1" y="9095"/>
                  </a:lnTo>
                  <a:lnTo>
                    <a:pt x="814" y="9095"/>
                  </a:lnTo>
                  <a:lnTo>
                    <a:pt x="15381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0"/>
            <p:cNvSpPr/>
            <p:nvPr/>
          </p:nvSpPr>
          <p:spPr>
            <a:xfrm>
              <a:off x="2297875" y="2913875"/>
              <a:ext cx="332775" cy="207975"/>
            </a:xfrm>
            <a:custGeom>
              <a:rect b="b" l="l" r="r" t="t"/>
              <a:pathLst>
                <a:path extrusionOk="0" h="8319" w="13311">
                  <a:moveTo>
                    <a:pt x="12497" y="0"/>
                  </a:moveTo>
                  <a:lnTo>
                    <a:pt x="1" y="7801"/>
                  </a:lnTo>
                  <a:lnTo>
                    <a:pt x="1" y="8319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0"/>
            <p:cNvSpPr/>
            <p:nvPr/>
          </p:nvSpPr>
          <p:spPr>
            <a:xfrm>
              <a:off x="2297875" y="2913875"/>
              <a:ext cx="118350" cy="73950"/>
            </a:xfrm>
            <a:custGeom>
              <a:rect b="b" l="l" r="r" t="t"/>
              <a:pathLst>
                <a:path extrusionOk="0" h="2958" w="4734">
                  <a:moveTo>
                    <a:pt x="3920" y="0"/>
                  </a:moveTo>
                  <a:lnTo>
                    <a:pt x="1" y="2440"/>
                  </a:lnTo>
                  <a:lnTo>
                    <a:pt x="1" y="2958"/>
                  </a:lnTo>
                  <a:lnTo>
                    <a:pt x="4733" y="0"/>
                  </a:lnTo>
                  <a:close/>
                </a:path>
              </a:pathLst>
            </a:custGeom>
            <a:solidFill>
              <a:srgbClr val="B4B5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8.xml"/><Relationship Id="rId22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49.xml"/><Relationship Id="rId24" Type="http://schemas.openxmlformats.org/officeDocument/2006/relationships/theme" Target="../theme/theme3.xml"/><Relationship Id="rId23" Type="http://schemas.openxmlformats.org/officeDocument/2006/relationships/slideLayout" Target="../slideLayouts/slideLayout51.xml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44.xml"/><Relationship Id="rId19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28282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6702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800"/>
              <a:buFont typeface="Roboto Medium"/>
              <a:buNone/>
              <a:defRPr sz="28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3776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400"/>
              <a:buFont typeface="Roboto Light"/>
              <a:buChar char="●"/>
              <a:defRPr sz="24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○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■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●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○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■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●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○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B4B5B1"/>
              </a:buClr>
              <a:buSzPts val="1400"/>
              <a:buFont typeface="Roboto"/>
              <a:buChar char="■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282828"/>
        </a:solidFill>
      </p:bgPr>
    </p:bg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30"/>
          <p:cNvSpPr txBox="1"/>
          <p:nvPr>
            <p:ph type="title"/>
          </p:nvPr>
        </p:nvSpPr>
        <p:spPr>
          <a:xfrm>
            <a:off x="311700" y="6702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1F3F2"/>
              </a:buClr>
              <a:buSzPts val="2800"/>
              <a:buFont typeface="Roboto Medium"/>
              <a:buNone/>
              <a:defRPr sz="2800">
                <a:solidFill>
                  <a:srgbClr val="F1F3F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4" name="Google Shape;874;p30"/>
          <p:cNvSpPr txBox="1"/>
          <p:nvPr>
            <p:ph idx="1" type="body"/>
          </p:nvPr>
        </p:nvSpPr>
        <p:spPr>
          <a:xfrm>
            <a:off x="311700" y="13776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4B5B1"/>
              </a:buClr>
              <a:buSzPts val="2400"/>
              <a:buFont typeface="Roboto Light"/>
              <a:buChar char="●"/>
              <a:defRPr sz="2400">
                <a:solidFill>
                  <a:srgbClr val="B4B5B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○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■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●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○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■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●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B4B5B1"/>
              </a:buClr>
              <a:buSzPts val="1400"/>
              <a:buFont typeface="Roboto"/>
              <a:buChar char="○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B4B5B1"/>
              </a:buClr>
              <a:buSzPts val="1400"/>
              <a:buFont typeface="Roboto"/>
              <a:buChar char="■"/>
              <a:defRPr>
                <a:solidFill>
                  <a:srgbClr val="B4B5B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75" name="Google Shape;87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  <p:sldLayoutId id="2147483695" r:id="rId20"/>
    <p:sldLayoutId id="2147483696" r:id="rId21"/>
    <p:sldLayoutId id="2147483697" r:id="rId22"/>
    <p:sldLayoutId id="2147483698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7" name="Google Shape;987;p54"/>
          <p:cNvPicPr preferRelativeResize="0"/>
          <p:nvPr/>
        </p:nvPicPr>
        <p:blipFill rotWithShape="1">
          <a:blip r:embed="rId4">
            <a:alphaModFix/>
          </a:blip>
          <a:srcRect b="19478" l="12018" r="14651" t="18743"/>
          <a:stretch/>
        </p:blipFill>
        <p:spPr>
          <a:xfrm>
            <a:off x="3994075" y="1099751"/>
            <a:ext cx="1155850" cy="96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8" name="Google Shape;988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0638" y="4702000"/>
            <a:ext cx="2162724" cy="358250"/>
          </a:xfrm>
          <a:prstGeom prst="rect">
            <a:avLst/>
          </a:prstGeom>
          <a:noFill/>
          <a:ln>
            <a:noFill/>
          </a:ln>
        </p:spPr>
      </p:pic>
      <p:sp>
        <p:nvSpPr>
          <p:cNvPr id="989" name="Google Shape;989;p54"/>
          <p:cNvSpPr txBox="1"/>
          <p:nvPr/>
        </p:nvSpPr>
        <p:spPr>
          <a:xfrm>
            <a:off x="803450" y="2397778"/>
            <a:ext cx="7537200" cy="9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Join the network!</a:t>
            </a:r>
            <a:endParaRPr sz="34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How to become a parachain.</a:t>
            </a:r>
            <a:endParaRPr sz="1800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990" name="Google Shape;990;p54"/>
          <p:cNvSpPr txBox="1"/>
          <p:nvPr/>
        </p:nvSpPr>
        <p:spPr>
          <a:xfrm>
            <a:off x="2437500" y="3727704"/>
            <a:ext cx="4269000" cy="8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8FFB2"/>
                </a:solidFill>
                <a:latin typeface="Roboto Medium"/>
                <a:ea typeface="Roboto Medium"/>
                <a:cs typeface="Roboto Medium"/>
                <a:sym typeface="Roboto Medium"/>
              </a:rPr>
              <a:t>Shawn Tabrizi</a:t>
            </a:r>
            <a:r>
              <a:rPr lang="en">
                <a:solidFill>
                  <a:srgbClr val="18FFB2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br>
              <a:rPr lang="en">
                <a:solidFill>
                  <a:srgbClr val="18FFB2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1200">
                <a:solidFill>
                  <a:srgbClr val="18FFB2"/>
                </a:solidFill>
                <a:latin typeface="Roboto Light"/>
                <a:ea typeface="Roboto Light"/>
                <a:cs typeface="Roboto Light"/>
                <a:sym typeface="Roboto Light"/>
              </a:rPr>
              <a:t>Software developer @ Parity Technologies Ltd.</a:t>
            </a:r>
            <a:br>
              <a:rPr lang="en" sz="1200">
                <a:solidFill>
                  <a:srgbClr val="18FFB2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1200">
                <a:solidFill>
                  <a:srgbClr val="18FFB2"/>
                </a:solidFill>
                <a:latin typeface="Roboto Light"/>
                <a:ea typeface="Roboto Light"/>
                <a:cs typeface="Roboto Light"/>
                <a:sym typeface="Roboto Light"/>
              </a:rPr>
              <a:t>shawntabrizi@parity.io | @shawntabrizi</a:t>
            </a:r>
            <a:endParaRPr b="1" sz="1200">
              <a:solidFill>
                <a:srgbClr val="18FFB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18FFB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63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Deeper Meaning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63" name="Google Shape;1063;p63"/>
          <p:cNvSpPr txBox="1"/>
          <p:nvPr>
            <p:ph idx="1" type="body"/>
          </p:nvPr>
        </p:nvSpPr>
        <p:spPr>
          <a:xfrm>
            <a:off x="311700" y="1125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Light"/>
                <a:ea typeface="Roboto Light"/>
                <a:cs typeface="Roboto Light"/>
                <a:sym typeface="Roboto Light"/>
              </a:rPr>
              <a:t>Because you can place your blockchain’s head onto the relay chain…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1864"/>
                </a:solidFill>
              </a:rPr>
              <a:t>You can achieve deterministic finalization for your chain.</a:t>
            </a:r>
            <a:endParaRPr b="1" sz="3600">
              <a:solidFill>
                <a:srgbClr val="FF1864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64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Deeper Meaning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69" name="Google Shape;1069;p64"/>
          <p:cNvSpPr txBox="1"/>
          <p:nvPr>
            <p:ph idx="1" type="body"/>
          </p:nvPr>
        </p:nvSpPr>
        <p:spPr>
          <a:xfrm>
            <a:off x="311700" y="1125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Light"/>
                <a:ea typeface="Roboto Light"/>
                <a:cs typeface="Roboto Light"/>
                <a:sym typeface="Roboto Light"/>
              </a:rPr>
              <a:t>Because the validators have the Wasm runtime of all the parachains…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1864"/>
                </a:solidFill>
              </a:rPr>
              <a:t>You </a:t>
            </a:r>
            <a:r>
              <a:rPr b="1" lang="en" sz="3600">
                <a:solidFill>
                  <a:srgbClr val="FF1864"/>
                </a:solidFill>
              </a:rPr>
              <a:t>share the</a:t>
            </a:r>
            <a:r>
              <a:rPr b="1" lang="en" sz="3600">
                <a:solidFill>
                  <a:srgbClr val="FF1864"/>
                </a:solidFill>
              </a:rPr>
              <a:t> security </a:t>
            </a:r>
            <a:r>
              <a:rPr b="1" lang="en" sz="3600">
                <a:solidFill>
                  <a:srgbClr val="FF1864"/>
                </a:solidFill>
              </a:rPr>
              <a:t>of the</a:t>
            </a:r>
            <a:r>
              <a:rPr b="1" lang="en" sz="3600">
                <a:solidFill>
                  <a:srgbClr val="FF1864"/>
                </a:solidFill>
              </a:rPr>
              <a:t> validator pool </a:t>
            </a:r>
            <a:r>
              <a:rPr b="1" lang="en" sz="3600">
                <a:solidFill>
                  <a:srgbClr val="FF1864"/>
                </a:solidFill>
              </a:rPr>
              <a:t>with everyone </a:t>
            </a:r>
            <a:r>
              <a:rPr b="1" lang="en" sz="3600">
                <a:solidFill>
                  <a:srgbClr val="FF1864"/>
                </a:solidFill>
              </a:rPr>
              <a:t>on the relay chain.</a:t>
            </a:r>
            <a:endParaRPr b="1" sz="3600">
              <a:solidFill>
                <a:srgbClr val="FF1864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65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Deeper Meaning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75" name="Google Shape;1075;p65"/>
          <p:cNvSpPr txBox="1"/>
          <p:nvPr>
            <p:ph idx="1" type="body"/>
          </p:nvPr>
        </p:nvSpPr>
        <p:spPr>
          <a:xfrm>
            <a:off x="311700" y="1125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 Light"/>
                <a:ea typeface="Roboto Light"/>
                <a:cs typeface="Roboto Light"/>
                <a:sym typeface="Roboto Light"/>
              </a:rPr>
              <a:t>Because message passing is tracked on the relay chain…</a:t>
            </a:r>
            <a:endParaRPr sz="36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1864"/>
                </a:solidFill>
              </a:rPr>
              <a:t>You can prove the delivery of messages and facilitate trustless interactions.</a:t>
            </a:r>
            <a:endParaRPr b="1" sz="3600">
              <a:solidFill>
                <a:srgbClr val="FF1864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66"/>
          <p:cNvSpPr txBox="1"/>
          <p:nvPr>
            <p:ph type="title"/>
          </p:nvPr>
        </p:nvSpPr>
        <p:spPr>
          <a:xfrm>
            <a:off x="311700" y="1646425"/>
            <a:ext cx="7929600" cy="18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Great!</a:t>
            </a:r>
            <a:endParaRPr sz="6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everyone should be a parachain…?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67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Scarcity in Resources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086" name="Google Shape;1086;p67"/>
          <p:cNvCxnSpPr>
            <a:stCxn id="1087" idx="5"/>
          </p:cNvCxnSpPr>
          <p:nvPr/>
        </p:nvCxnSpPr>
        <p:spPr>
          <a:xfrm>
            <a:off x="6230677" y="1780984"/>
            <a:ext cx="1523100" cy="132060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8" name="Google Shape;1088;p67"/>
          <p:cNvCxnSpPr>
            <a:stCxn id="1087" idx="5"/>
          </p:cNvCxnSpPr>
          <p:nvPr/>
        </p:nvCxnSpPr>
        <p:spPr>
          <a:xfrm>
            <a:off x="6230677" y="1780984"/>
            <a:ext cx="1755600" cy="61410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9" name="Google Shape;1089;p67"/>
          <p:cNvCxnSpPr>
            <a:stCxn id="1087" idx="5"/>
          </p:cNvCxnSpPr>
          <p:nvPr/>
        </p:nvCxnSpPr>
        <p:spPr>
          <a:xfrm flipH="1" rot="10800000">
            <a:off x="6230677" y="1719484"/>
            <a:ext cx="1430700" cy="6150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0" name="Google Shape;1090;p67"/>
          <p:cNvCxnSpPr>
            <a:stCxn id="1087" idx="5"/>
          </p:cNvCxnSpPr>
          <p:nvPr/>
        </p:nvCxnSpPr>
        <p:spPr>
          <a:xfrm flipH="1" rot="10800000">
            <a:off x="6230677" y="1454884"/>
            <a:ext cx="708600" cy="32610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1" name="Google Shape;1091;p67"/>
          <p:cNvCxnSpPr>
            <a:stCxn id="1087" idx="5"/>
          </p:cNvCxnSpPr>
          <p:nvPr/>
        </p:nvCxnSpPr>
        <p:spPr>
          <a:xfrm>
            <a:off x="6230677" y="1780984"/>
            <a:ext cx="826500" cy="165570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2" name="Google Shape;1092;p67"/>
          <p:cNvCxnSpPr>
            <a:stCxn id="1087" idx="5"/>
          </p:cNvCxnSpPr>
          <p:nvPr/>
        </p:nvCxnSpPr>
        <p:spPr>
          <a:xfrm>
            <a:off x="6230677" y="1780984"/>
            <a:ext cx="114900" cy="138600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3" name="Google Shape;1093;p67"/>
          <p:cNvCxnSpPr>
            <a:stCxn id="1087" idx="5"/>
          </p:cNvCxnSpPr>
          <p:nvPr/>
        </p:nvCxnSpPr>
        <p:spPr>
          <a:xfrm flipH="1">
            <a:off x="6015277" y="1780984"/>
            <a:ext cx="215400" cy="726600"/>
          </a:xfrm>
          <a:prstGeom prst="straightConnector1">
            <a:avLst/>
          </a:prstGeom>
          <a:noFill/>
          <a:ln cap="flat" cmpd="sng" w="9525">
            <a:solidFill>
              <a:srgbClr val="FF186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7" name="Google Shape;1087;p67"/>
          <p:cNvSpPr/>
          <p:nvPr/>
        </p:nvSpPr>
        <p:spPr>
          <a:xfrm rot="1136340">
            <a:off x="6137549" y="1658157"/>
            <a:ext cx="129405" cy="129405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67"/>
          <p:cNvSpPr txBox="1"/>
          <p:nvPr>
            <p:ph idx="4294967295" type="body"/>
          </p:nvPr>
        </p:nvSpPr>
        <p:spPr>
          <a:xfrm>
            <a:off x="311700" y="1125525"/>
            <a:ext cx="479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>
                <a:solidFill>
                  <a:srgbClr val="FFFFFF"/>
                </a:solidFill>
              </a:rPr>
              <a:t>Polkadot has O(n²) complexity </a:t>
            </a:r>
            <a:r>
              <a:rPr lang="en">
                <a:solidFill>
                  <a:srgbClr val="FFFFFF"/>
                </a:solidFill>
              </a:rPr>
              <a:t>where n is</a:t>
            </a:r>
            <a:r>
              <a:rPr lang="en">
                <a:solidFill>
                  <a:srgbClr val="FFFFFF"/>
                </a:solidFill>
              </a:rPr>
              <a:t> the number of parachains.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>
                <a:solidFill>
                  <a:srgbClr val="FFFFFF"/>
                </a:solidFill>
              </a:rPr>
              <a:t>Networking, message passing, block size, etc… all limit what a single relay chain can do.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095" name="Google Shape;1095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131711">
            <a:off x="4769941" y="321250"/>
            <a:ext cx="5415001" cy="45873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68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 Bright Future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01" name="Google Shape;1101;p68"/>
          <p:cNvSpPr txBox="1"/>
          <p:nvPr/>
        </p:nvSpPr>
        <p:spPr>
          <a:xfrm>
            <a:off x="3790235" y="2909667"/>
            <a:ext cx="1576974" cy="43175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Relay Chain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02" name="Google Shape;1102;p68"/>
          <p:cNvSpPr/>
          <p:nvPr/>
        </p:nvSpPr>
        <p:spPr>
          <a:xfrm>
            <a:off x="3987573" y="2637606"/>
            <a:ext cx="1182567" cy="272055"/>
          </a:xfrm>
          <a:custGeom>
            <a:rect b="b" l="l" r="r" t="t"/>
            <a:pathLst>
              <a:path extrusionOk="0" h="47319" w="209776">
                <a:moveTo>
                  <a:pt x="141905" y="24577"/>
                </a:moveTo>
                <a:cubicBezTo>
                  <a:pt x="143351" y="24577"/>
                  <a:pt x="144872" y="25186"/>
                  <a:pt x="146546" y="26479"/>
                </a:cubicBezTo>
                <a:lnTo>
                  <a:pt x="145976" y="29180"/>
                </a:lnTo>
                <a:cubicBezTo>
                  <a:pt x="145063" y="33517"/>
                  <a:pt x="143731" y="36713"/>
                  <a:pt x="142057" y="38767"/>
                </a:cubicBezTo>
                <a:cubicBezTo>
                  <a:pt x="140383" y="40784"/>
                  <a:pt x="138595" y="41849"/>
                  <a:pt x="136693" y="41849"/>
                </a:cubicBezTo>
                <a:cubicBezTo>
                  <a:pt x="135590" y="41849"/>
                  <a:pt x="134677" y="41316"/>
                  <a:pt x="133992" y="40251"/>
                </a:cubicBezTo>
                <a:cubicBezTo>
                  <a:pt x="133307" y="39224"/>
                  <a:pt x="132965" y="37854"/>
                  <a:pt x="132965" y="36180"/>
                </a:cubicBezTo>
                <a:cubicBezTo>
                  <a:pt x="132965" y="32795"/>
                  <a:pt x="133801" y="29979"/>
                  <a:pt x="135437" y="27849"/>
                </a:cubicBezTo>
                <a:cubicBezTo>
                  <a:pt x="137111" y="25680"/>
                  <a:pt x="139242" y="24577"/>
                  <a:pt x="141905" y="24577"/>
                </a:cubicBezTo>
                <a:close/>
                <a:moveTo>
                  <a:pt x="48811" y="24691"/>
                </a:moveTo>
                <a:cubicBezTo>
                  <a:pt x="51664" y="24691"/>
                  <a:pt x="53034" y="26403"/>
                  <a:pt x="53034" y="29865"/>
                </a:cubicBezTo>
                <a:cubicBezTo>
                  <a:pt x="53072" y="34963"/>
                  <a:pt x="50675" y="38387"/>
                  <a:pt x="49229" y="39795"/>
                </a:cubicBezTo>
                <a:cubicBezTo>
                  <a:pt x="47860" y="41164"/>
                  <a:pt x="46224" y="41887"/>
                  <a:pt x="44436" y="41887"/>
                </a:cubicBezTo>
                <a:cubicBezTo>
                  <a:pt x="43104" y="41887"/>
                  <a:pt x="42001" y="41431"/>
                  <a:pt x="41240" y="40479"/>
                </a:cubicBezTo>
                <a:cubicBezTo>
                  <a:pt x="40479" y="39528"/>
                  <a:pt x="40099" y="38197"/>
                  <a:pt x="40099" y="36523"/>
                </a:cubicBezTo>
                <a:cubicBezTo>
                  <a:pt x="40099" y="33175"/>
                  <a:pt x="40898" y="30398"/>
                  <a:pt x="42571" y="28115"/>
                </a:cubicBezTo>
                <a:cubicBezTo>
                  <a:pt x="44207" y="25832"/>
                  <a:pt x="46300" y="24691"/>
                  <a:pt x="48811" y="24691"/>
                </a:cubicBezTo>
                <a:close/>
                <a:moveTo>
                  <a:pt x="170172" y="24691"/>
                </a:moveTo>
                <a:cubicBezTo>
                  <a:pt x="173025" y="24691"/>
                  <a:pt x="174395" y="26403"/>
                  <a:pt x="174395" y="29865"/>
                </a:cubicBezTo>
                <a:cubicBezTo>
                  <a:pt x="174395" y="31577"/>
                  <a:pt x="174128" y="33327"/>
                  <a:pt x="173444" y="35191"/>
                </a:cubicBezTo>
                <a:cubicBezTo>
                  <a:pt x="173444" y="35191"/>
                  <a:pt x="171960" y="38387"/>
                  <a:pt x="170590" y="39795"/>
                </a:cubicBezTo>
                <a:cubicBezTo>
                  <a:pt x="169221" y="41164"/>
                  <a:pt x="167585" y="41887"/>
                  <a:pt x="165797" y="41887"/>
                </a:cubicBezTo>
                <a:cubicBezTo>
                  <a:pt x="164465" y="41887"/>
                  <a:pt x="163362" y="41431"/>
                  <a:pt x="162601" y="40479"/>
                </a:cubicBezTo>
                <a:cubicBezTo>
                  <a:pt x="161840" y="39528"/>
                  <a:pt x="161460" y="38197"/>
                  <a:pt x="161460" y="36523"/>
                </a:cubicBezTo>
                <a:cubicBezTo>
                  <a:pt x="161460" y="33175"/>
                  <a:pt x="162259" y="30398"/>
                  <a:pt x="163932" y="28115"/>
                </a:cubicBezTo>
                <a:cubicBezTo>
                  <a:pt x="165606" y="25832"/>
                  <a:pt x="167661" y="24691"/>
                  <a:pt x="170172" y="24691"/>
                </a:cubicBezTo>
                <a:close/>
                <a:moveTo>
                  <a:pt x="49077" y="19745"/>
                </a:moveTo>
                <a:cubicBezTo>
                  <a:pt x="45044" y="19745"/>
                  <a:pt x="41735" y="21381"/>
                  <a:pt x="39071" y="24767"/>
                </a:cubicBezTo>
                <a:cubicBezTo>
                  <a:pt x="36408" y="28115"/>
                  <a:pt x="35077" y="32034"/>
                  <a:pt x="35077" y="36485"/>
                </a:cubicBezTo>
                <a:cubicBezTo>
                  <a:pt x="35077" y="39528"/>
                  <a:pt x="35914" y="42001"/>
                  <a:pt x="37588" y="43903"/>
                </a:cubicBezTo>
                <a:cubicBezTo>
                  <a:pt x="39262" y="45806"/>
                  <a:pt x="41468" y="46757"/>
                  <a:pt x="44283" y="46757"/>
                </a:cubicBezTo>
                <a:cubicBezTo>
                  <a:pt x="48050" y="46757"/>
                  <a:pt x="51246" y="45159"/>
                  <a:pt x="53909" y="42039"/>
                </a:cubicBezTo>
                <a:cubicBezTo>
                  <a:pt x="55659" y="39757"/>
                  <a:pt x="56382" y="38387"/>
                  <a:pt x="56762" y="37360"/>
                </a:cubicBezTo>
                <a:cubicBezTo>
                  <a:pt x="57751" y="34963"/>
                  <a:pt x="58208" y="32414"/>
                  <a:pt x="58208" y="29903"/>
                </a:cubicBezTo>
                <a:cubicBezTo>
                  <a:pt x="58208" y="26898"/>
                  <a:pt x="57523" y="24463"/>
                  <a:pt x="56077" y="22561"/>
                </a:cubicBezTo>
                <a:cubicBezTo>
                  <a:pt x="54670" y="20696"/>
                  <a:pt x="52273" y="19745"/>
                  <a:pt x="49077" y="19745"/>
                </a:cubicBezTo>
                <a:close/>
                <a:moveTo>
                  <a:pt x="70458" y="7571"/>
                </a:moveTo>
                <a:cubicBezTo>
                  <a:pt x="69240" y="7571"/>
                  <a:pt x="68251" y="8370"/>
                  <a:pt x="68023" y="9550"/>
                </a:cubicBezTo>
                <a:lnTo>
                  <a:pt x="60681" y="43789"/>
                </a:lnTo>
                <a:cubicBezTo>
                  <a:pt x="60376" y="45349"/>
                  <a:pt x="61556" y="46795"/>
                  <a:pt x="63115" y="46795"/>
                </a:cubicBezTo>
                <a:cubicBezTo>
                  <a:pt x="64295" y="46795"/>
                  <a:pt x="65322" y="45996"/>
                  <a:pt x="65550" y="44855"/>
                </a:cubicBezTo>
                <a:lnTo>
                  <a:pt x="72931" y="10615"/>
                </a:lnTo>
                <a:cubicBezTo>
                  <a:pt x="73235" y="9017"/>
                  <a:pt x="72056" y="7571"/>
                  <a:pt x="70458" y="7571"/>
                </a:cubicBezTo>
                <a:close/>
                <a:moveTo>
                  <a:pt x="17995" y="0"/>
                </a:moveTo>
                <a:cubicBezTo>
                  <a:pt x="8103" y="0"/>
                  <a:pt x="0" y="8028"/>
                  <a:pt x="0" y="17957"/>
                </a:cubicBezTo>
                <a:cubicBezTo>
                  <a:pt x="0" y="19974"/>
                  <a:pt x="342" y="21914"/>
                  <a:pt x="951" y="23816"/>
                </a:cubicBezTo>
                <a:cubicBezTo>
                  <a:pt x="1314" y="24845"/>
                  <a:pt x="2280" y="25513"/>
                  <a:pt x="3330" y="25513"/>
                </a:cubicBezTo>
                <a:cubicBezTo>
                  <a:pt x="3600" y="25513"/>
                  <a:pt x="3875" y="25469"/>
                  <a:pt x="4147" y="25376"/>
                </a:cubicBezTo>
                <a:cubicBezTo>
                  <a:pt x="5440" y="24957"/>
                  <a:pt x="6163" y="23550"/>
                  <a:pt x="5707" y="22218"/>
                </a:cubicBezTo>
                <a:cubicBezTo>
                  <a:pt x="5212" y="20735"/>
                  <a:pt x="4946" y="19175"/>
                  <a:pt x="5022" y="17577"/>
                </a:cubicBezTo>
                <a:cubicBezTo>
                  <a:pt x="5212" y="10881"/>
                  <a:pt x="10614" y="5365"/>
                  <a:pt x="17310" y="5022"/>
                </a:cubicBezTo>
                <a:cubicBezTo>
                  <a:pt x="17536" y="5011"/>
                  <a:pt x="17761" y="5005"/>
                  <a:pt x="17984" y="5005"/>
                </a:cubicBezTo>
                <a:cubicBezTo>
                  <a:pt x="25137" y="5005"/>
                  <a:pt x="30968" y="10837"/>
                  <a:pt x="30968" y="17957"/>
                </a:cubicBezTo>
                <a:cubicBezTo>
                  <a:pt x="30968" y="24881"/>
                  <a:pt x="25528" y="30512"/>
                  <a:pt x="18756" y="30892"/>
                </a:cubicBezTo>
                <a:cubicBezTo>
                  <a:pt x="18756" y="30892"/>
                  <a:pt x="16207" y="31044"/>
                  <a:pt x="14989" y="31235"/>
                </a:cubicBezTo>
                <a:cubicBezTo>
                  <a:pt x="14381" y="31349"/>
                  <a:pt x="13886" y="31425"/>
                  <a:pt x="13544" y="31463"/>
                </a:cubicBezTo>
                <a:cubicBezTo>
                  <a:pt x="13523" y="31477"/>
                  <a:pt x="13501" y="31483"/>
                  <a:pt x="13478" y="31483"/>
                </a:cubicBezTo>
                <a:cubicBezTo>
                  <a:pt x="13380" y="31483"/>
                  <a:pt x="13284" y="31359"/>
                  <a:pt x="13315" y="31235"/>
                </a:cubicBezTo>
                <a:lnTo>
                  <a:pt x="13734" y="29142"/>
                </a:lnTo>
                <a:lnTo>
                  <a:pt x="16017" y="18452"/>
                </a:lnTo>
                <a:cubicBezTo>
                  <a:pt x="16321" y="17120"/>
                  <a:pt x="15446" y="15789"/>
                  <a:pt x="14114" y="15484"/>
                </a:cubicBezTo>
                <a:cubicBezTo>
                  <a:pt x="13948" y="15451"/>
                  <a:pt x="13782" y="15435"/>
                  <a:pt x="13617" y="15435"/>
                </a:cubicBezTo>
                <a:cubicBezTo>
                  <a:pt x="12467" y="15435"/>
                  <a:pt x="11418" y="16222"/>
                  <a:pt x="11185" y="17387"/>
                </a:cubicBezTo>
                <a:cubicBezTo>
                  <a:pt x="11185" y="17387"/>
                  <a:pt x="5554" y="43561"/>
                  <a:pt x="5516" y="43827"/>
                </a:cubicBezTo>
                <a:cubicBezTo>
                  <a:pt x="5250" y="45159"/>
                  <a:pt x="6087" y="46490"/>
                  <a:pt x="7419" y="46795"/>
                </a:cubicBezTo>
                <a:cubicBezTo>
                  <a:pt x="7585" y="46828"/>
                  <a:pt x="7752" y="46844"/>
                  <a:pt x="7916" y="46844"/>
                </a:cubicBezTo>
                <a:cubicBezTo>
                  <a:pt x="9067" y="46844"/>
                  <a:pt x="10120" y="46058"/>
                  <a:pt x="10386" y="44893"/>
                </a:cubicBezTo>
                <a:cubicBezTo>
                  <a:pt x="10424" y="44588"/>
                  <a:pt x="11185" y="41126"/>
                  <a:pt x="11185" y="41126"/>
                </a:cubicBezTo>
                <a:cubicBezTo>
                  <a:pt x="11756" y="38463"/>
                  <a:pt x="13924" y="36523"/>
                  <a:pt x="16511" y="36180"/>
                </a:cubicBezTo>
                <a:cubicBezTo>
                  <a:pt x="17082" y="36104"/>
                  <a:pt x="19326" y="35952"/>
                  <a:pt x="19326" y="35952"/>
                </a:cubicBezTo>
                <a:cubicBezTo>
                  <a:pt x="28571" y="35229"/>
                  <a:pt x="35914" y="27468"/>
                  <a:pt x="35914" y="17995"/>
                </a:cubicBezTo>
                <a:cubicBezTo>
                  <a:pt x="35952" y="8028"/>
                  <a:pt x="27924" y="0"/>
                  <a:pt x="17995" y="0"/>
                </a:cubicBezTo>
                <a:close/>
                <a:moveTo>
                  <a:pt x="152671" y="7571"/>
                </a:moveTo>
                <a:cubicBezTo>
                  <a:pt x="151492" y="7571"/>
                  <a:pt x="150427" y="8408"/>
                  <a:pt x="150199" y="9550"/>
                </a:cubicBezTo>
                <a:lnTo>
                  <a:pt x="147726" y="21191"/>
                </a:lnTo>
                <a:cubicBezTo>
                  <a:pt x="145976" y="20202"/>
                  <a:pt x="144150" y="19745"/>
                  <a:pt x="142209" y="19745"/>
                </a:cubicBezTo>
                <a:cubicBezTo>
                  <a:pt x="138100" y="19745"/>
                  <a:pt x="134677" y="21305"/>
                  <a:pt x="131937" y="24501"/>
                </a:cubicBezTo>
                <a:cubicBezTo>
                  <a:pt x="129236" y="27659"/>
                  <a:pt x="127829" y="31653"/>
                  <a:pt x="127829" y="36485"/>
                </a:cubicBezTo>
                <a:cubicBezTo>
                  <a:pt x="127829" y="38007"/>
                  <a:pt x="128019" y="39338"/>
                  <a:pt x="128399" y="40556"/>
                </a:cubicBezTo>
                <a:cubicBezTo>
                  <a:pt x="127334" y="41469"/>
                  <a:pt x="126193" y="41887"/>
                  <a:pt x="124937" y="41887"/>
                </a:cubicBezTo>
                <a:cubicBezTo>
                  <a:pt x="123948" y="41887"/>
                  <a:pt x="123225" y="41621"/>
                  <a:pt x="122693" y="41050"/>
                </a:cubicBezTo>
                <a:cubicBezTo>
                  <a:pt x="122236" y="40479"/>
                  <a:pt x="122008" y="39528"/>
                  <a:pt x="122008" y="38197"/>
                </a:cubicBezTo>
                <a:cubicBezTo>
                  <a:pt x="122008" y="36979"/>
                  <a:pt x="122236" y="35153"/>
                  <a:pt x="122769" y="32528"/>
                </a:cubicBezTo>
                <a:cubicBezTo>
                  <a:pt x="123035" y="31044"/>
                  <a:pt x="122008" y="29637"/>
                  <a:pt x="120486" y="29485"/>
                </a:cubicBezTo>
                <a:cubicBezTo>
                  <a:pt x="120383" y="29472"/>
                  <a:pt x="120281" y="29466"/>
                  <a:pt x="120180" y="29466"/>
                </a:cubicBezTo>
                <a:cubicBezTo>
                  <a:pt x="119043" y="29466"/>
                  <a:pt x="118023" y="30231"/>
                  <a:pt x="117709" y="31349"/>
                </a:cubicBezTo>
                <a:cubicBezTo>
                  <a:pt x="116758" y="34621"/>
                  <a:pt x="115578" y="37132"/>
                  <a:pt x="114247" y="38844"/>
                </a:cubicBezTo>
                <a:cubicBezTo>
                  <a:pt x="112611" y="40898"/>
                  <a:pt x="110861" y="41925"/>
                  <a:pt x="108997" y="41925"/>
                </a:cubicBezTo>
                <a:cubicBezTo>
                  <a:pt x="107893" y="41925"/>
                  <a:pt x="107018" y="41431"/>
                  <a:pt x="106296" y="40365"/>
                </a:cubicBezTo>
                <a:cubicBezTo>
                  <a:pt x="105649" y="39338"/>
                  <a:pt x="105306" y="37930"/>
                  <a:pt x="105306" y="36295"/>
                </a:cubicBezTo>
                <a:cubicBezTo>
                  <a:pt x="105306" y="32909"/>
                  <a:pt x="106105" y="30093"/>
                  <a:pt x="107779" y="27963"/>
                </a:cubicBezTo>
                <a:cubicBezTo>
                  <a:pt x="109415" y="25756"/>
                  <a:pt x="111584" y="24653"/>
                  <a:pt x="114247" y="24653"/>
                </a:cubicBezTo>
                <a:cubicBezTo>
                  <a:pt x="115578" y="24653"/>
                  <a:pt x="116910" y="24957"/>
                  <a:pt x="118051" y="25414"/>
                </a:cubicBezTo>
                <a:cubicBezTo>
                  <a:pt x="118384" y="25554"/>
                  <a:pt x="118741" y="25630"/>
                  <a:pt x="119096" y="25630"/>
                </a:cubicBezTo>
                <a:cubicBezTo>
                  <a:pt x="119512" y="25630"/>
                  <a:pt x="119926" y="25526"/>
                  <a:pt x="120296" y="25300"/>
                </a:cubicBezTo>
                <a:cubicBezTo>
                  <a:pt x="122008" y="24235"/>
                  <a:pt x="121780" y="21686"/>
                  <a:pt x="119991" y="20963"/>
                </a:cubicBezTo>
                <a:cubicBezTo>
                  <a:pt x="119002" y="20544"/>
                  <a:pt x="118470" y="20430"/>
                  <a:pt x="118051" y="20354"/>
                </a:cubicBezTo>
                <a:cubicBezTo>
                  <a:pt x="116910" y="20050"/>
                  <a:pt x="115464" y="19821"/>
                  <a:pt x="114323" y="19821"/>
                </a:cubicBezTo>
                <a:cubicBezTo>
                  <a:pt x="110290" y="19859"/>
                  <a:pt x="106866" y="21419"/>
                  <a:pt x="104165" y="24577"/>
                </a:cubicBezTo>
                <a:cubicBezTo>
                  <a:pt x="102681" y="26289"/>
                  <a:pt x="101578" y="28229"/>
                  <a:pt x="100931" y="30436"/>
                </a:cubicBezTo>
                <a:cubicBezTo>
                  <a:pt x="98535" y="38121"/>
                  <a:pt x="95415" y="42001"/>
                  <a:pt x="91649" y="42001"/>
                </a:cubicBezTo>
                <a:cubicBezTo>
                  <a:pt x="90355" y="42001"/>
                  <a:pt x="89404" y="41545"/>
                  <a:pt x="88833" y="40746"/>
                </a:cubicBezTo>
                <a:cubicBezTo>
                  <a:pt x="88225" y="39947"/>
                  <a:pt x="87920" y="38882"/>
                  <a:pt x="87920" y="37664"/>
                </a:cubicBezTo>
                <a:cubicBezTo>
                  <a:pt x="87920" y="37246"/>
                  <a:pt x="87920" y="36903"/>
                  <a:pt x="87996" y="36675"/>
                </a:cubicBezTo>
                <a:cubicBezTo>
                  <a:pt x="90355" y="35724"/>
                  <a:pt x="92333" y="34240"/>
                  <a:pt x="93741" y="32300"/>
                </a:cubicBezTo>
                <a:cubicBezTo>
                  <a:pt x="95187" y="30322"/>
                  <a:pt x="95948" y="28153"/>
                  <a:pt x="95948" y="25832"/>
                </a:cubicBezTo>
                <a:cubicBezTo>
                  <a:pt x="95948" y="21876"/>
                  <a:pt x="93779" y="19936"/>
                  <a:pt x="89480" y="19936"/>
                </a:cubicBezTo>
                <a:cubicBezTo>
                  <a:pt x="86436" y="19936"/>
                  <a:pt x="83773" y="21001"/>
                  <a:pt x="81377" y="23207"/>
                </a:cubicBezTo>
                <a:lnTo>
                  <a:pt x="84040" y="10729"/>
                </a:lnTo>
                <a:cubicBezTo>
                  <a:pt x="84382" y="9169"/>
                  <a:pt x="83203" y="7761"/>
                  <a:pt x="81605" y="7761"/>
                </a:cubicBezTo>
                <a:cubicBezTo>
                  <a:pt x="80425" y="7761"/>
                  <a:pt x="79436" y="8560"/>
                  <a:pt x="79208" y="9740"/>
                </a:cubicBezTo>
                <a:lnTo>
                  <a:pt x="71866" y="43980"/>
                </a:lnTo>
                <a:cubicBezTo>
                  <a:pt x="71523" y="45539"/>
                  <a:pt x="72741" y="46985"/>
                  <a:pt x="74300" y="46985"/>
                </a:cubicBezTo>
                <a:cubicBezTo>
                  <a:pt x="75480" y="46985"/>
                  <a:pt x="76469" y="46186"/>
                  <a:pt x="76735" y="45045"/>
                </a:cubicBezTo>
                <a:lnTo>
                  <a:pt x="79018" y="34583"/>
                </a:lnTo>
                <a:cubicBezTo>
                  <a:pt x="79398" y="33251"/>
                  <a:pt x="79893" y="31843"/>
                  <a:pt x="80616" y="30512"/>
                </a:cubicBezTo>
                <a:cubicBezTo>
                  <a:pt x="81339" y="29180"/>
                  <a:pt x="82442" y="27925"/>
                  <a:pt x="83964" y="26707"/>
                </a:cubicBezTo>
                <a:cubicBezTo>
                  <a:pt x="85409" y="25490"/>
                  <a:pt x="87083" y="24919"/>
                  <a:pt x="88947" y="24919"/>
                </a:cubicBezTo>
                <a:cubicBezTo>
                  <a:pt x="90165" y="24919"/>
                  <a:pt x="90812" y="25528"/>
                  <a:pt x="90812" y="26822"/>
                </a:cubicBezTo>
                <a:cubicBezTo>
                  <a:pt x="90812" y="28229"/>
                  <a:pt x="89975" y="29675"/>
                  <a:pt x="88415" y="31006"/>
                </a:cubicBezTo>
                <a:cubicBezTo>
                  <a:pt x="86855" y="32338"/>
                  <a:pt x="85143" y="33175"/>
                  <a:pt x="83317" y="33479"/>
                </a:cubicBezTo>
                <a:cubicBezTo>
                  <a:pt x="83203" y="35001"/>
                  <a:pt x="83089" y="36028"/>
                  <a:pt x="83089" y="36713"/>
                </a:cubicBezTo>
                <a:cubicBezTo>
                  <a:pt x="83089" y="39909"/>
                  <a:pt x="83811" y="42420"/>
                  <a:pt x="85219" y="44284"/>
                </a:cubicBezTo>
                <a:cubicBezTo>
                  <a:pt x="86665" y="46110"/>
                  <a:pt x="88757" y="47023"/>
                  <a:pt x="91572" y="47023"/>
                </a:cubicBezTo>
                <a:cubicBezTo>
                  <a:pt x="94844" y="47023"/>
                  <a:pt x="97698" y="45615"/>
                  <a:pt x="100132" y="42800"/>
                </a:cubicBezTo>
                <a:cubicBezTo>
                  <a:pt x="100437" y="42420"/>
                  <a:pt x="100741" y="42039"/>
                  <a:pt x="101083" y="41621"/>
                </a:cubicBezTo>
                <a:cubicBezTo>
                  <a:pt x="101464" y="42572"/>
                  <a:pt x="101920" y="43409"/>
                  <a:pt x="102529" y="44132"/>
                </a:cubicBezTo>
                <a:cubicBezTo>
                  <a:pt x="104127" y="46034"/>
                  <a:pt x="106219" y="46985"/>
                  <a:pt x="108883" y="46985"/>
                </a:cubicBezTo>
                <a:cubicBezTo>
                  <a:pt x="112230" y="46985"/>
                  <a:pt x="115084" y="45349"/>
                  <a:pt x="117442" y="42077"/>
                </a:cubicBezTo>
                <a:cubicBezTo>
                  <a:pt x="118432" y="45349"/>
                  <a:pt x="120866" y="46985"/>
                  <a:pt x="124785" y="46985"/>
                </a:cubicBezTo>
                <a:cubicBezTo>
                  <a:pt x="127030" y="46985"/>
                  <a:pt x="129046" y="46262"/>
                  <a:pt x="130872" y="44855"/>
                </a:cubicBezTo>
                <a:cubicBezTo>
                  <a:pt x="132356" y="46262"/>
                  <a:pt x="134258" y="46985"/>
                  <a:pt x="136541" y="46985"/>
                </a:cubicBezTo>
                <a:cubicBezTo>
                  <a:pt x="139927" y="46985"/>
                  <a:pt x="142780" y="45349"/>
                  <a:pt x="145101" y="42077"/>
                </a:cubicBezTo>
                <a:cubicBezTo>
                  <a:pt x="146090" y="45349"/>
                  <a:pt x="148525" y="46985"/>
                  <a:pt x="152481" y="46985"/>
                </a:cubicBezTo>
                <a:cubicBezTo>
                  <a:pt x="154992" y="46985"/>
                  <a:pt x="157237" y="46110"/>
                  <a:pt x="159177" y="44398"/>
                </a:cubicBezTo>
                <a:cubicBezTo>
                  <a:pt x="160851" y="46110"/>
                  <a:pt x="162943" y="46985"/>
                  <a:pt x="165606" y="46985"/>
                </a:cubicBezTo>
                <a:cubicBezTo>
                  <a:pt x="169373" y="46985"/>
                  <a:pt x="172530" y="45425"/>
                  <a:pt x="175194" y="42268"/>
                </a:cubicBezTo>
                <a:cubicBezTo>
                  <a:pt x="176982" y="39985"/>
                  <a:pt x="177666" y="38615"/>
                  <a:pt x="178047" y="37626"/>
                </a:cubicBezTo>
                <a:cubicBezTo>
                  <a:pt x="179074" y="35191"/>
                  <a:pt x="179531" y="32680"/>
                  <a:pt x="179531" y="30131"/>
                </a:cubicBezTo>
                <a:cubicBezTo>
                  <a:pt x="179531" y="28153"/>
                  <a:pt x="179188" y="26403"/>
                  <a:pt x="178580" y="24881"/>
                </a:cubicBezTo>
                <a:lnTo>
                  <a:pt x="185085" y="24881"/>
                </a:lnTo>
                <a:lnTo>
                  <a:pt x="184476" y="27735"/>
                </a:lnTo>
                <a:cubicBezTo>
                  <a:pt x="183449" y="32604"/>
                  <a:pt x="182917" y="35952"/>
                  <a:pt x="182917" y="37702"/>
                </a:cubicBezTo>
                <a:cubicBezTo>
                  <a:pt x="182917" y="43903"/>
                  <a:pt x="185427" y="46985"/>
                  <a:pt x="190411" y="46985"/>
                </a:cubicBezTo>
                <a:cubicBezTo>
                  <a:pt x="196004" y="46985"/>
                  <a:pt x="200265" y="43219"/>
                  <a:pt x="203308" y="35648"/>
                </a:cubicBezTo>
                <a:cubicBezTo>
                  <a:pt x="203879" y="34202"/>
                  <a:pt x="203232" y="32718"/>
                  <a:pt x="201901" y="32224"/>
                </a:cubicBezTo>
                <a:cubicBezTo>
                  <a:pt x="201649" y="32145"/>
                  <a:pt x="201392" y="32107"/>
                  <a:pt x="201139" y="32107"/>
                </a:cubicBezTo>
                <a:cubicBezTo>
                  <a:pt x="200170" y="32107"/>
                  <a:pt x="199257" y="32666"/>
                  <a:pt x="198895" y="33631"/>
                </a:cubicBezTo>
                <a:cubicBezTo>
                  <a:pt x="196689" y="39072"/>
                  <a:pt x="193987" y="41849"/>
                  <a:pt x="190678" y="41849"/>
                </a:cubicBezTo>
                <a:cubicBezTo>
                  <a:pt x="188928" y="41849"/>
                  <a:pt x="188091" y="40365"/>
                  <a:pt x="188091" y="37474"/>
                </a:cubicBezTo>
                <a:cubicBezTo>
                  <a:pt x="188091" y="35838"/>
                  <a:pt x="188585" y="32680"/>
                  <a:pt x="189536" y="27963"/>
                </a:cubicBezTo>
                <a:lnTo>
                  <a:pt x="190221" y="24615"/>
                </a:lnTo>
                <a:lnTo>
                  <a:pt x="196993" y="24615"/>
                </a:lnTo>
                <a:cubicBezTo>
                  <a:pt x="198134" y="24615"/>
                  <a:pt x="199161" y="23816"/>
                  <a:pt x="199352" y="22675"/>
                </a:cubicBezTo>
                <a:cubicBezTo>
                  <a:pt x="199694" y="21153"/>
                  <a:pt x="198515" y="19745"/>
                  <a:pt x="196993" y="19745"/>
                </a:cubicBezTo>
                <a:lnTo>
                  <a:pt x="191324" y="19745"/>
                </a:lnTo>
                <a:lnTo>
                  <a:pt x="192504" y="14229"/>
                </a:lnTo>
                <a:cubicBezTo>
                  <a:pt x="192846" y="12631"/>
                  <a:pt x="191667" y="11185"/>
                  <a:pt x="190031" y="11185"/>
                </a:cubicBezTo>
                <a:cubicBezTo>
                  <a:pt x="188851" y="11185"/>
                  <a:pt x="187862" y="11984"/>
                  <a:pt x="187558" y="13164"/>
                </a:cubicBezTo>
                <a:lnTo>
                  <a:pt x="186150" y="19745"/>
                </a:lnTo>
                <a:lnTo>
                  <a:pt x="170362" y="19745"/>
                </a:lnTo>
                <a:cubicBezTo>
                  <a:pt x="166329" y="19745"/>
                  <a:pt x="162981" y="21381"/>
                  <a:pt x="160318" y="24767"/>
                </a:cubicBezTo>
                <a:cubicBezTo>
                  <a:pt x="157655" y="28115"/>
                  <a:pt x="156324" y="32034"/>
                  <a:pt x="156324" y="36485"/>
                </a:cubicBezTo>
                <a:cubicBezTo>
                  <a:pt x="156324" y="37702"/>
                  <a:pt x="156476" y="38805"/>
                  <a:pt x="156742" y="39833"/>
                </a:cubicBezTo>
                <a:cubicBezTo>
                  <a:pt x="155487" y="41164"/>
                  <a:pt x="154079" y="41849"/>
                  <a:pt x="152633" y="41849"/>
                </a:cubicBezTo>
                <a:cubicBezTo>
                  <a:pt x="151606" y="41849"/>
                  <a:pt x="150921" y="41545"/>
                  <a:pt x="150465" y="40974"/>
                </a:cubicBezTo>
                <a:cubicBezTo>
                  <a:pt x="150046" y="40403"/>
                  <a:pt x="149818" y="39452"/>
                  <a:pt x="149818" y="38121"/>
                </a:cubicBezTo>
                <a:cubicBezTo>
                  <a:pt x="149818" y="36218"/>
                  <a:pt x="150199" y="33441"/>
                  <a:pt x="150997" y="29713"/>
                </a:cubicBezTo>
                <a:lnTo>
                  <a:pt x="155144" y="10615"/>
                </a:lnTo>
                <a:cubicBezTo>
                  <a:pt x="155487" y="9017"/>
                  <a:pt x="154269" y="7571"/>
                  <a:pt x="152671" y="7571"/>
                </a:cubicBezTo>
                <a:close/>
                <a:moveTo>
                  <a:pt x="206574" y="41300"/>
                </a:moveTo>
                <a:cubicBezTo>
                  <a:pt x="205192" y="41300"/>
                  <a:pt x="203942" y="42242"/>
                  <a:pt x="203575" y="43713"/>
                </a:cubicBezTo>
                <a:cubicBezTo>
                  <a:pt x="203270" y="45311"/>
                  <a:pt x="204259" y="46947"/>
                  <a:pt x="205933" y="47251"/>
                </a:cubicBezTo>
                <a:cubicBezTo>
                  <a:pt x="206151" y="47297"/>
                  <a:pt x="206367" y="47319"/>
                  <a:pt x="206580" y="47319"/>
                </a:cubicBezTo>
                <a:cubicBezTo>
                  <a:pt x="207971" y="47319"/>
                  <a:pt x="209207" y="46382"/>
                  <a:pt x="209471" y="44931"/>
                </a:cubicBezTo>
                <a:cubicBezTo>
                  <a:pt x="209776" y="43257"/>
                  <a:pt x="208787" y="41697"/>
                  <a:pt x="207151" y="41354"/>
                </a:cubicBezTo>
                <a:cubicBezTo>
                  <a:pt x="206957" y="41318"/>
                  <a:pt x="206764" y="41300"/>
                  <a:pt x="206574" y="413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3" name="Google Shape;1103;p68"/>
          <p:cNvCxnSpPr/>
          <p:nvPr/>
        </p:nvCxnSpPr>
        <p:spPr>
          <a:xfrm rot="10800000">
            <a:off x="2426075" y="2382850"/>
            <a:ext cx="1222800" cy="177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04" name="Google Shape;1104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892328">
            <a:off x="480200" y="1064099"/>
            <a:ext cx="2444876" cy="24417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5" name="Google Shape;1105;p68"/>
          <p:cNvCxnSpPr/>
          <p:nvPr/>
        </p:nvCxnSpPr>
        <p:spPr>
          <a:xfrm flipH="1">
            <a:off x="5510875" y="2210525"/>
            <a:ext cx="1239300" cy="358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06" name="Google Shape;1106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8411272">
            <a:off x="6232348" y="774374"/>
            <a:ext cx="2444877" cy="2441782"/>
          </a:xfrm>
          <a:prstGeom prst="rect">
            <a:avLst/>
          </a:prstGeom>
          <a:noFill/>
          <a:ln>
            <a:noFill/>
          </a:ln>
        </p:spPr>
      </p:pic>
      <p:sp>
        <p:nvSpPr>
          <p:cNvPr id="1107" name="Google Shape;1107;p68"/>
          <p:cNvSpPr txBox="1"/>
          <p:nvPr/>
        </p:nvSpPr>
        <p:spPr>
          <a:xfrm>
            <a:off x="923378" y="1955517"/>
            <a:ext cx="15771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Gaming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Relay Chain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08" name="Google Shape;1108;p68"/>
          <p:cNvSpPr txBox="1"/>
          <p:nvPr/>
        </p:nvSpPr>
        <p:spPr>
          <a:xfrm>
            <a:off x="6786238" y="1757128"/>
            <a:ext cx="13371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DeFi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Relay Chain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09" name="Google Shape;1109;p68"/>
          <p:cNvSpPr/>
          <p:nvPr/>
        </p:nvSpPr>
        <p:spPr>
          <a:xfrm rot="526127">
            <a:off x="3198306" y="2466107"/>
            <a:ext cx="291169" cy="97039"/>
          </a:xfrm>
          <a:prstGeom prst="flowChartTermina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68"/>
          <p:cNvSpPr/>
          <p:nvPr/>
        </p:nvSpPr>
        <p:spPr>
          <a:xfrm rot="526127">
            <a:off x="3172205" y="2593457"/>
            <a:ext cx="291169" cy="97039"/>
          </a:xfrm>
          <a:prstGeom prst="flowChartTermina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68"/>
          <p:cNvSpPr/>
          <p:nvPr/>
        </p:nvSpPr>
        <p:spPr>
          <a:xfrm rot="526127">
            <a:off x="3224405" y="2342507"/>
            <a:ext cx="291169" cy="97039"/>
          </a:xfrm>
          <a:prstGeom prst="flowChartTermina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68"/>
          <p:cNvSpPr/>
          <p:nvPr/>
        </p:nvSpPr>
        <p:spPr>
          <a:xfrm rot="-900321">
            <a:off x="5640626" y="2439975"/>
            <a:ext cx="291160" cy="97049"/>
          </a:xfrm>
          <a:prstGeom prst="flowChartTermina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68"/>
          <p:cNvSpPr/>
          <p:nvPr/>
        </p:nvSpPr>
        <p:spPr>
          <a:xfrm rot="-900321">
            <a:off x="5679551" y="2562325"/>
            <a:ext cx="291160" cy="97049"/>
          </a:xfrm>
          <a:prstGeom prst="flowChartTermina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68"/>
          <p:cNvSpPr/>
          <p:nvPr/>
        </p:nvSpPr>
        <p:spPr>
          <a:xfrm rot="-900321">
            <a:off x="5611450" y="2319724"/>
            <a:ext cx="291160" cy="97049"/>
          </a:xfrm>
          <a:prstGeom prst="flowChartTermina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5" name="Google Shape;1115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42535" y="1196375"/>
            <a:ext cx="3471992" cy="34746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6" name="Google Shape;1116;p68"/>
          <p:cNvCxnSpPr/>
          <p:nvPr/>
        </p:nvCxnSpPr>
        <p:spPr>
          <a:xfrm flipH="1">
            <a:off x="3331675" y="2410450"/>
            <a:ext cx="33300" cy="216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7" name="Google Shape;1117;p68"/>
          <p:cNvCxnSpPr/>
          <p:nvPr/>
        </p:nvCxnSpPr>
        <p:spPr>
          <a:xfrm>
            <a:off x="5762451" y="2377050"/>
            <a:ext cx="63900" cy="229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69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Relay Chain Volume</a:t>
            </a:r>
            <a:endParaRPr>
              <a:solidFill>
                <a:srgbClr val="FFFFFF"/>
              </a:solidFill>
            </a:endParaRPr>
          </a:p>
        </p:txBody>
      </p:sp>
      <p:graphicFrame>
        <p:nvGraphicFramePr>
          <p:cNvPr id="1123" name="Google Shape;1123;p69"/>
          <p:cNvGraphicFramePr/>
          <p:nvPr/>
        </p:nvGraphicFramePr>
        <p:xfrm>
          <a:off x="311700" y="304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{29245EDF-792B-4C8E-BAAB-E1250339608F}</a:tableStyleId>
              </a:tblPr>
              <a:tblGrid>
                <a:gridCol w="1307550"/>
                <a:gridCol w="1469275"/>
                <a:gridCol w="919350"/>
                <a:gridCol w="2055425"/>
                <a:gridCol w="2722050"/>
              </a:tblGrid>
              <a:tr h="488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Bridge Hubs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Nested Relays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System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Leased Slots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Parathread Pool</a:t>
                      </a:r>
                      <a:endParaRPr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solidFill>
                      <a:srgbClr val="9FC5E8"/>
                    </a:solidFill>
                  </a:tcPr>
                </a:tc>
              </a:tr>
            </a:tbl>
          </a:graphicData>
        </a:graphic>
      </p:graphicFrame>
      <p:sp>
        <p:nvSpPr>
          <p:cNvPr id="1124" name="Google Shape;1124;p69"/>
          <p:cNvSpPr txBox="1"/>
          <p:nvPr/>
        </p:nvSpPr>
        <p:spPr>
          <a:xfrm>
            <a:off x="311700" y="3685825"/>
            <a:ext cx="36963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10 - 30 System Level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Permanent Chains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25" name="Google Shape;1125;p69"/>
          <p:cNvSpPr txBox="1"/>
          <p:nvPr/>
        </p:nvSpPr>
        <p:spPr>
          <a:xfrm>
            <a:off x="4007875" y="3685825"/>
            <a:ext cx="20553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40 - 90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Lease Slots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26" name="Google Shape;1126;p69"/>
          <p:cNvSpPr txBox="1"/>
          <p:nvPr/>
        </p:nvSpPr>
        <p:spPr>
          <a:xfrm>
            <a:off x="6063300" y="3685825"/>
            <a:ext cx="272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Up to 50 parathreads executing per block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27" name="Google Shape;1127;p69"/>
          <p:cNvSpPr txBox="1"/>
          <p:nvPr>
            <p:ph idx="1" type="body"/>
          </p:nvPr>
        </p:nvSpPr>
        <p:spPr>
          <a:xfrm>
            <a:off x="311700" y="1125525"/>
            <a:ext cx="8520600" cy="14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latin typeface="Roboto Light"/>
                <a:ea typeface="Roboto Light"/>
                <a:cs typeface="Roboto Light"/>
                <a:sym typeface="Roboto Light"/>
              </a:rPr>
              <a:t>Optimistically, the Polkadot relay chain may support </a:t>
            </a:r>
            <a:r>
              <a:rPr b="1" lang="en" sz="3000"/>
              <a:t>up to 100 parachains</a:t>
            </a:r>
            <a:r>
              <a:rPr lang="en" sz="3000">
                <a:latin typeface="Roboto Light"/>
                <a:ea typeface="Roboto Light"/>
                <a:cs typeface="Roboto Light"/>
                <a:sym typeface="Roboto Light"/>
              </a:rPr>
              <a:t> for each block.</a:t>
            </a:r>
            <a:endParaRPr b="1" sz="3000">
              <a:solidFill>
                <a:srgbClr val="FF1864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70"/>
          <p:cNvSpPr txBox="1"/>
          <p:nvPr>
            <p:ph idx="1" type="body"/>
          </p:nvPr>
        </p:nvSpPr>
        <p:spPr>
          <a:xfrm>
            <a:off x="31170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Same:</a:t>
            </a:r>
            <a:endParaRPr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Developer API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You do not need to develop your blockchain any differently to be a parachain or a parathread.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 fact you can freely “swap” between the two!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70"/>
          <p:cNvSpPr txBox="1"/>
          <p:nvPr>
            <p:ph type="title"/>
          </p:nvPr>
        </p:nvSpPr>
        <p:spPr>
          <a:xfrm>
            <a:off x="311700" y="265675"/>
            <a:ext cx="485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Parachain vs Parathread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34" name="Google Shape;1134;p70"/>
          <p:cNvSpPr txBox="1"/>
          <p:nvPr>
            <p:ph idx="2" type="body"/>
          </p:nvPr>
        </p:nvSpPr>
        <p:spPr>
          <a:xfrm>
            <a:off x="483045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Different:</a:t>
            </a:r>
            <a:endParaRPr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Acquisition</a:t>
            </a:r>
            <a:r>
              <a:rPr lang="en"/>
              <a:t> Process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Scheduling / Throughput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Parachain: Full </a:t>
            </a:r>
            <a:r>
              <a:rPr lang="en"/>
              <a:t>Throughput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Parathread: Pay-As-You-Go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Economics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Parachain: Long term investment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Parathread: Non-refundable fees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71"/>
          <p:cNvSpPr txBox="1"/>
          <p:nvPr>
            <p:ph type="title"/>
          </p:nvPr>
        </p:nvSpPr>
        <p:spPr>
          <a:xfrm>
            <a:off x="311700" y="808225"/>
            <a:ext cx="6270300" cy="18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let’s talk about “the how”...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72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Relevant Polkadot Modules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45" name="Google Shape;1145;p72"/>
          <p:cNvSpPr/>
          <p:nvPr/>
        </p:nvSpPr>
        <p:spPr>
          <a:xfrm>
            <a:off x="2094925" y="1300800"/>
            <a:ext cx="1518000" cy="14295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Parachains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6" name="Google Shape;1146;p72"/>
          <p:cNvSpPr/>
          <p:nvPr/>
        </p:nvSpPr>
        <p:spPr>
          <a:xfrm>
            <a:off x="311700" y="1256550"/>
            <a:ext cx="1518000" cy="15180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Registrar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7" name="Google Shape;1147;p72"/>
          <p:cNvSpPr/>
          <p:nvPr/>
        </p:nvSpPr>
        <p:spPr>
          <a:xfrm>
            <a:off x="2094934" y="3103000"/>
            <a:ext cx="1518000" cy="14295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Crowdfund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8" name="Google Shape;1148;p72"/>
          <p:cNvSpPr/>
          <p:nvPr/>
        </p:nvSpPr>
        <p:spPr>
          <a:xfrm>
            <a:off x="311663" y="3058750"/>
            <a:ext cx="1518000" cy="15180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Slots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9" name="Google Shape;1149;p72"/>
          <p:cNvSpPr txBox="1"/>
          <p:nvPr>
            <p:ph idx="1" type="body"/>
          </p:nvPr>
        </p:nvSpPr>
        <p:spPr>
          <a:xfrm>
            <a:off x="4702500" y="1125525"/>
            <a:ext cx="41298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1864"/>
                </a:solidFill>
              </a:rPr>
              <a:t>Polkadot is just a Substrate chain.</a:t>
            </a:r>
            <a:endParaRPr b="1" sz="3600">
              <a:solidFill>
                <a:srgbClr val="FF1864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3F2"/>
        </a:solidFill>
      </p:bgPr>
    </p:bg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55"/>
          <p:cNvSpPr txBox="1"/>
          <p:nvPr>
            <p:ph type="title"/>
          </p:nvPr>
        </p:nvSpPr>
        <p:spPr>
          <a:xfrm>
            <a:off x="311700" y="26567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What is Polkadot?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996" name="Google Shape;996;p55"/>
          <p:cNvPicPr preferRelativeResize="0"/>
          <p:nvPr/>
        </p:nvPicPr>
        <p:blipFill rotWithShape="1">
          <a:blip r:embed="rId3">
            <a:alphaModFix/>
          </a:blip>
          <a:srcRect b="0" l="22201" r="21463" t="0"/>
          <a:stretch/>
        </p:blipFill>
        <p:spPr>
          <a:xfrm>
            <a:off x="4796325" y="0"/>
            <a:ext cx="434767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7" name="Google Shape;997;p55"/>
          <p:cNvSpPr txBox="1"/>
          <p:nvPr>
            <p:ph idx="1" type="body"/>
          </p:nvPr>
        </p:nvSpPr>
        <p:spPr>
          <a:xfrm>
            <a:off x="31170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Polkadot is a network that </a:t>
            </a:r>
            <a:r>
              <a:rPr b="1" lang="en" sz="3000">
                <a:solidFill>
                  <a:srgbClr val="FE1864"/>
                </a:solidFill>
              </a:rPr>
              <a:t>connects blockchains</a:t>
            </a:r>
            <a:r>
              <a:rPr lang="en" sz="3000">
                <a:solidFill>
                  <a:srgbClr val="000000"/>
                </a:solidFill>
              </a:rPr>
              <a:t>.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A </a:t>
            </a:r>
            <a:r>
              <a:rPr b="1" lang="en" sz="3000">
                <a:solidFill>
                  <a:srgbClr val="FE1864"/>
                </a:solidFill>
              </a:rPr>
              <a:t>vision</a:t>
            </a:r>
            <a:r>
              <a:rPr lang="en" sz="3000">
                <a:solidFill>
                  <a:srgbClr val="000000"/>
                </a:solidFill>
              </a:rPr>
              <a:t> toward a multi-chain future.</a:t>
            </a:r>
            <a:endParaRPr sz="3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73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Relevant Polkadot Modules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55" name="Google Shape;1155;p73"/>
          <p:cNvSpPr/>
          <p:nvPr/>
        </p:nvSpPr>
        <p:spPr>
          <a:xfrm>
            <a:off x="2094925" y="1300800"/>
            <a:ext cx="1518000" cy="14295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Parachains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6" name="Google Shape;1156;p73"/>
          <p:cNvSpPr/>
          <p:nvPr/>
        </p:nvSpPr>
        <p:spPr>
          <a:xfrm>
            <a:off x="311700" y="1256550"/>
            <a:ext cx="1518000" cy="1518000"/>
          </a:xfrm>
          <a:prstGeom prst="flowChartAlternateProcess">
            <a:avLst/>
          </a:prstGeom>
          <a:solidFill>
            <a:srgbClr val="F3F3F3"/>
          </a:solidFill>
          <a:ln cap="flat" cmpd="sng" w="76200">
            <a:solidFill>
              <a:srgbClr val="FE1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Registrar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7" name="Google Shape;1157;p73"/>
          <p:cNvSpPr/>
          <p:nvPr/>
        </p:nvSpPr>
        <p:spPr>
          <a:xfrm>
            <a:off x="2094934" y="3103000"/>
            <a:ext cx="1518000" cy="14295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Crowdfund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8" name="Google Shape;1158;p73"/>
          <p:cNvSpPr/>
          <p:nvPr/>
        </p:nvSpPr>
        <p:spPr>
          <a:xfrm>
            <a:off x="311663" y="3058750"/>
            <a:ext cx="1518000" cy="15180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Slots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9" name="Google Shape;1159;p73"/>
          <p:cNvSpPr txBox="1"/>
          <p:nvPr>
            <p:ph idx="1" type="body"/>
          </p:nvPr>
        </p:nvSpPr>
        <p:spPr>
          <a:xfrm>
            <a:off x="4702500" y="1125525"/>
            <a:ext cx="41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Registrar Module:</a:t>
            </a:r>
            <a:endParaRPr b="1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Manages Registration.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Holds all “ParaIds”.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Tracks active paras.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Parathread auctions.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74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Relevant Polkadot Modules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65" name="Google Shape;1165;p74"/>
          <p:cNvSpPr/>
          <p:nvPr/>
        </p:nvSpPr>
        <p:spPr>
          <a:xfrm>
            <a:off x="2094925" y="1300800"/>
            <a:ext cx="1518000" cy="1429500"/>
          </a:xfrm>
          <a:prstGeom prst="flowChartAlternateProcess">
            <a:avLst/>
          </a:prstGeom>
          <a:solidFill>
            <a:srgbClr val="F3F3F3"/>
          </a:solidFill>
          <a:ln cap="flat" cmpd="sng" w="76200">
            <a:solidFill>
              <a:srgbClr val="FF1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Parachains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6" name="Google Shape;1166;p74"/>
          <p:cNvSpPr/>
          <p:nvPr/>
        </p:nvSpPr>
        <p:spPr>
          <a:xfrm>
            <a:off x="311700" y="1256550"/>
            <a:ext cx="1518000" cy="15180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Registrar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7" name="Google Shape;1167;p74"/>
          <p:cNvSpPr/>
          <p:nvPr/>
        </p:nvSpPr>
        <p:spPr>
          <a:xfrm>
            <a:off x="2094934" y="3103000"/>
            <a:ext cx="1518000" cy="14295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Crowdfund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8" name="Google Shape;1168;p74"/>
          <p:cNvSpPr/>
          <p:nvPr/>
        </p:nvSpPr>
        <p:spPr>
          <a:xfrm>
            <a:off x="311663" y="3058750"/>
            <a:ext cx="1518000" cy="15180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Slots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9" name="Google Shape;1169;p74"/>
          <p:cNvSpPr txBox="1"/>
          <p:nvPr>
            <p:ph idx="1" type="body"/>
          </p:nvPr>
        </p:nvSpPr>
        <p:spPr>
          <a:xfrm>
            <a:off x="4702500" y="1125525"/>
            <a:ext cx="41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Parachains</a:t>
            </a:r>
            <a:r>
              <a:rPr b="1" lang="en"/>
              <a:t> Module:</a:t>
            </a:r>
            <a:endParaRPr b="1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Actual execution and validation logic.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Message passing.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Stores latest para-head and runtime code.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75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Relevant Polkadot Modules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75" name="Google Shape;1175;p75"/>
          <p:cNvSpPr/>
          <p:nvPr/>
        </p:nvSpPr>
        <p:spPr>
          <a:xfrm>
            <a:off x="2094925" y="1300800"/>
            <a:ext cx="1518000" cy="14295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Parachains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6" name="Google Shape;1176;p75"/>
          <p:cNvSpPr/>
          <p:nvPr/>
        </p:nvSpPr>
        <p:spPr>
          <a:xfrm>
            <a:off x="311700" y="1256550"/>
            <a:ext cx="1518000" cy="15180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Registrar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7" name="Google Shape;1177;p75"/>
          <p:cNvSpPr/>
          <p:nvPr/>
        </p:nvSpPr>
        <p:spPr>
          <a:xfrm>
            <a:off x="2094934" y="3103000"/>
            <a:ext cx="1518000" cy="14295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Crowdfund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8" name="Google Shape;1178;p75"/>
          <p:cNvSpPr/>
          <p:nvPr/>
        </p:nvSpPr>
        <p:spPr>
          <a:xfrm>
            <a:off x="311663" y="3058750"/>
            <a:ext cx="1518000" cy="1518000"/>
          </a:xfrm>
          <a:prstGeom prst="flowChartAlternateProcess">
            <a:avLst/>
          </a:prstGeom>
          <a:solidFill>
            <a:srgbClr val="F3F3F3"/>
          </a:solidFill>
          <a:ln cap="flat" cmpd="sng" w="76200">
            <a:solidFill>
              <a:srgbClr val="FF1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Slots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9" name="Google Shape;1179;p75"/>
          <p:cNvSpPr txBox="1"/>
          <p:nvPr>
            <p:ph idx="1" type="body"/>
          </p:nvPr>
        </p:nvSpPr>
        <p:spPr>
          <a:xfrm>
            <a:off x="4702500" y="1125525"/>
            <a:ext cx="41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Slots</a:t>
            </a:r>
            <a:r>
              <a:rPr b="1" lang="en"/>
              <a:t> Module:</a:t>
            </a:r>
            <a:endParaRPr b="1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Executes parachain auctions.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Manages parachain slots.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Manages reserved funds.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76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Relevant Polkadot Modules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85" name="Google Shape;1185;p76"/>
          <p:cNvSpPr/>
          <p:nvPr/>
        </p:nvSpPr>
        <p:spPr>
          <a:xfrm>
            <a:off x="2094925" y="1300800"/>
            <a:ext cx="1518000" cy="14295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Parachains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6" name="Google Shape;1186;p76"/>
          <p:cNvSpPr/>
          <p:nvPr/>
        </p:nvSpPr>
        <p:spPr>
          <a:xfrm>
            <a:off x="311700" y="1256550"/>
            <a:ext cx="1518000" cy="15180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Registrar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7" name="Google Shape;1187;p76"/>
          <p:cNvSpPr/>
          <p:nvPr/>
        </p:nvSpPr>
        <p:spPr>
          <a:xfrm>
            <a:off x="2094934" y="3103000"/>
            <a:ext cx="1518000" cy="1429500"/>
          </a:xfrm>
          <a:prstGeom prst="flowChartAlternateProcess">
            <a:avLst/>
          </a:prstGeom>
          <a:solidFill>
            <a:srgbClr val="F3F3F3"/>
          </a:solidFill>
          <a:ln cap="flat" cmpd="sng" w="76200">
            <a:solidFill>
              <a:srgbClr val="FF186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Crowdfund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8" name="Google Shape;1188;p76"/>
          <p:cNvSpPr/>
          <p:nvPr/>
        </p:nvSpPr>
        <p:spPr>
          <a:xfrm>
            <a:off x="311663" y="3058750"/>
            <a:ext cx="1518000" cy="1518000"/>
          </a:xfrm>
          <a:prstGeom prst="flowChartAlternateProcess">
            <a:avLst/>
          </a:prstGeom>
          <a:solidFill>
            <a:srgbClr val="F3F3F3"/>
          </a:solidFill>
          <a:ln cap="flat" cmpd="sng" w="1905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Slots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9" name="Google Shape;1189;p76"/>
          <p:cNvSpPr txBox="1"/>
          <p:nvPr>
            <p:ph idx="1" type="body"/>
          </p:nvPr>
        </p:nvSpPr>
        <p:spPr>
          <a:xfrm>
            <a:off x="4702500" y="1125525"/>
            <a:ext cx="41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Crowdfund</a:t>
            </a:r>
            <a:r>
              <a:rPr b="1" lang="en"/>
              <a:t> Module:</a:t>
            </a:r>
            <a:endParaRPr b="1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Allow the community to fund your Parachain auction.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Tracks community contributions.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3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p77"/>
          <p:cNvSpPr txBox="1"/>
          <p:nvPr>
            <p:ph type="ctrTitle"/>
          </p:nvPr>
        </p:nvSpPr>
        <p:spPr>
          <a:xfrm>
            <a:off x="311708" y="58996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Para-Auctions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78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Parachain Auction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00" name="Google Shape;1200;p78"/>
          <p:cNvSpPr txBox="1"/>
          <p:nvPr>
            <p:ph idx="1" type="body"/>
          </p:nvPr>
        </p:nvSpPr>
        <p:spPr>
          <a:xfrm>
            <a:off x="311700" y="1125525"/>
            <a:ext cx="600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Uses a candle auction.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Initiated by governance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Auctions happen one at a time.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Auctions a</a:t>
            </a:r>
            <a:r>
              <a:rPr lang="en"/>
              <a:t> 2 year “slot”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Split into 4 parts (6 month periods)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All DOTs returned at end of lease!</a:t>
            </a:r>
            <a:endParaRPr/>
          </a:p>
        </p:txBody>
      </p:sp>
      <p:pic>
        <p:nvPicPr>
          <p:cNvPr id="1201" name="Google Shape;1201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0700" y="571588"/>
            <a:ext cx="2000163" cy="400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79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Candle Auction</a:t>
            </a:r>
            <a:endParaRPr>
              <a:solidFill>
                <a:srgbClr val="FFFFFF"/>
              </a:solidFill>
            </a:endParaRPr>
          </a:p>
        </p:txBody>
      </p:sp>
      <p:graphicFrame>
        <p:nvGraphicFramePr>
          <p:cNvPr id="1207" name="Google Shape;1207;p79"/>
          <p:cNvGraphicFramePr/>
          <p:nvPr/>
        </p:nvGraphicFramePr>
        <p:xfrm>
          <a:off x="311700" y="238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{29245EDF-792B-4C8E-BAAB-E1250339608F}</a:tableStyleId>
              </a:tblPr>
              <a:tblGrid>
                <a:gridCol w="5522200"/>
                <a:gridCol w="2691600"/>
              </a:tblGrid>
              <a:tr h="754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Opening Period</a:t>
                      </a:r>
                      <a:endParaRPr sz="30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Ending Period</a:t>
                      </a:r>
                      <a:endParaRPr sz="3000"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>
                    <a:solidFill>
                      <a:srgbClr val="FFE599"/>
                    </a:solidFill>
                  </a:tcPr>
                </a:tc>
              </a:tr>
            </a:tbl>
          </a:graphicData>
        </a:graphic>
      </p:graphicFrame>
      <p:sp>
        <p:nvSpPr>
          <p:cNvPr id="1208" name="Google Shape;1208;p79"/>
          <p:cNvSpPr/>
          <p:nvPr/>
        </p:nvSpPr>
        <p:spPr>
          <a:xfrm>
            <a:off x="3993163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79"/>
          <p:cNvSpPr/>
          <p:nvPr/>
        </p:nvSpPr>
        <p:spPr>
          <a:xfrm>
            <a:off x="4299952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79"/>
          <p:cNvSpPr/>
          <p:nvPr/>
        </p:nvSpPr>
        <p:spPr>
          <a:xfrm>
            <a:off x="4606741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79"/>
          <p:cNvSpPr/>
          <p:nvPr/>
        </p:nvSpPr>
        <p:spPr>
          <a:xfrm>
            <a:off x="4913530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79"/>
          <p:cNvSpPr/>
          <p:nvPr/>
        </p:nvSpPr>
        <p:spPr>
          <a:xfrm>
            <a:off x="5220319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79"/>
          <p:cNvSpPr/>
          <p:nvPr/>
        </p:nvSpPr>
        <p:spPr>
          <a:xfrm>
            <a:off x="5527108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79"/>
          <p:cNvSpPr/>
          <p:nvPr/>
        </p:nvSpPr>
        <p:spPr>
          <a:xfrm>
            <a:off x="5833897" y="2056361"/>
            <a:ext cx="237300" cy="2373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79"/>
          <p:cNvSpPr/>
          <p:nvPr/>
        </p:nvSpPr>
        <p:spPr>
          <a:xfrm>
            <a:off x="6140686" y="2056361"/>
            <a:ext cx="237300" cy="2373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79"/>
          <p:cNvSpPr/>
          <p:nvPr/>
        </p:nvSpPr>
        <p:spPr>
          <a:xfrm>
            <a:off x="6447475" y="2056361"/>
            <a:ext cx="237300" cy="2373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79"/>
          <p:cNvSpPr/>
          <p:nvPr/>
        </p:nvSpPr>
        <p:spPr>
          <a:xfrm>
            <a:off x="6754264" y="2056361"/>
            <a:ext cx="237300" cy="2373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79"/>
          <p:cNvSpPr/>
          <p:nvPr/>
        </p:nvSpPr>
        <p:spPr>
          <a:xfrm>
            <a:off x="7061053" y="2056361"/>
            <a:ext cx="237300" cy="2373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79"/>
          <p:cNvSpPr/>
          <p:nvPr/>
        </p:nvSpPr>
        <p:spPr>
          <a:xfrm>
            <a:off x="7367842" y="2056361"/>
            <a:ext cx="237300" cy="2373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79"/>
          <p:cNvSpPr/>
          <p:nvPr/>
        </p:nvSpPr>
        <p:spPr>
          <a:xfrm>
            <a:off x="7674631" y="2056361"/>
            <a:ext cx="237300" cy="2373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79"/>
          <p:cNvSpPr/>
          <p:nvPr/>
        </p:nvSpPr>
        <p:spPr>
          <a:xfrm>
            <a:off x="7981420" y="2056361"/>
            <a:ext cx="237300" cy="2373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79"/>
          <p:cNvSpPr/>
          <p:nvPr/>
        </p:nvSpPr>
        <p:spPr>
          <a:xfrm>
            <a:off x="8288209" y="2056361"/>
            <a:ext cx="237300" cy="2373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79"/>
          <p:cNvSpPr/>
          <p:nvPr/>
        </p:nvSpPr>
        <p:spPr>
          <a:xfrm>
            <a:off x="311695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79"/>
          <p:cNvSpPr/>
          <p:nvPr/>
        </p:nvSpPr>
        <p:spPr>
          <a:xfrm>
            <a:off x="618484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79"/>
          <p:cNvSpPr/>
          <p:nvPr/>
        </p:nvSpPr>
        <p:spPr>
          <a:xfrm>
            <a:off x="925273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79"/>
          <p:cNvSpPr/>
          <p:nvPr/>
        </p:nvSpPr>
        <p:spPr>
          <a:xfrm>
            <a:off x="1232062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79"/>
          <p:cNvSpPr/>
          <p:nvPr/>
        </p:nvSpPr>
        <p:spPr>
          <a:xfrm>
            <a:off x="1538851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79"/>
          <p:cNvSpPr/>
          <p:nvPr/>
        </p:nvSpPr>
        <p:spPr>
          <a:xfrm>
            <a:off x="1845640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79"/>
          <p:cNvSpPr/>
          <p:nvPr/>
        </p:nvSpPr>
        <p:spPr>
          <a:xfrm>
            <a:off x="2152429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79"/>
          <p:cNvSpPr/>
          <p:nvPr/>
        </p:nvSpPr>
        <p:spPr>
          <a:xfrm>
            <a:off x="2459218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79"/>
          <p:cNvSpPr/>
          <p:nvPr/>
        </p:nvSpPr>
        <p:spPr>
          <a:xfrm>
            <a:off x="2766007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79"/>
          <p:cNvSpPr/>
          <p:nvPr/>
        </p:nvSpPr>
        <p:spPr>
          <a:xfrm>
            <a:off x="3072796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79"/>
          <p:cNvSpPr/>
          <p:nvPr/>
        </p:nvSpPr>
        <p:spPr>
          <a:xfrm>
            <a:off x="3379585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79"/>
          <p:cNvSpPr/>
          <p:nvPr/>
        </p:nvSpPr>
        <p:spPr>
          <a:xfrm>
            <a:off x="3686374" y="2056361"/>
            <a:ext cx="2373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79"/>
          <p:cNvSpPr/>
          <p:nvPr/>
        </p:nvSpPr>
        <p:spPr>
          <a:xfrm>
            <a:off x="7531550" y="1192459"/>
            <a:ext cx="1185675" cy="878300"/>
          </a:xfrm>
          <a:custGeom>
            <a:rect b="b" l="l" r="r" t="t"/>
            <a:pathLst>
              <a:path extrusionOk="0" h="35132" w="47427">
                <a:moveTo>
                  <a:pt x="47427" y="35132"/>
                </a:moveTo>
                <a:cubicBezTo>
                  <a:pt x="45479" y="29287"/>
                  <a:pt x="43642" y="564"/>
                  <a:pt x="35737" y="63"/>
                </a:cubicBezTo>
                <a:cubicBezTo>
                  <a:pt x="27833" y="-438"/>
                  <a:pt x="5956" y="26782"/>
                  <a:pt x="0" y="32126"/>
                </a:cubicBezTo>
              </a:path>
            </a:pathLst>
          </a:cu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1236" name="Google Shape;1236;p79"/>
          <p:cNvSpPr/>
          <p:nvPr/>
        </p:nvSpPr>
        <p:spPr>
          <a:xfrm>
            <a:off x="8594998" y="2056361"/>
            <a:ext cx="237300" cy="2373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79"/>
          <p:cNvSpPr txBox="1"/>
          <p:nvPr/>
        </p:nvSpPr>
        <p:spPr>
          <a:xfrm>
            <a:off x="6707125" y="453400"/>
            <a:ext cx="217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Retroactive ending block determined using VRF.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38" name="Google Shape;1238;p79"/>
          <p:cNvSpPr txBox="1"/>
          <p:nvPr>
            <p:ph idx="2" type="body"/>
          </p:nvPr>
        </p:nvSpPr>
        <p:spPr>
          <a:xfrm>
            <a:off x="311700" y="3273125"/>
            <a:ext cx="85206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Encourages healthy price discovery; discourages “sniping”.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Helps mitigate the effects of malicious block producers.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Does not require a “commit and reveal” scheme.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43" name="Google Shape;1243;p80"/>
          <p:cNvGraphicFramePr/>
          <p:nvPr/>
        </p:nvGraphicFramePr>
        <p:xfrm>
          <a:off x="311750" y="1236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{29245EDF-792B-4C8E-BAAB-E1250339608F}</a:tableStyleId>
              </a:tblPr>
              <a:tblGrid>
                <a:gridCol w="1736800"/>
                <a:gridCol w="3010550"/>
                <a:gridCol w="927000"/>
                <a:gridCol w="1807225"/>
                <a:gridCol w="1039000"/>
              </a:tblGrid>
              <a:tr h="639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Bidders</a:t>
                      </a:r>
                      <a:endParaRPr sz="18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Lease Periods</a:t>
                      </a:r>
                      <a:endParaRPr sz="18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Bid</a:t>
                      </a:r>
                      <a:endParaRPr sz="18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Locked Value</a:t>
                      </a:r>
                      <a:endParaRPr sz="18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Total</a:t>
                      </a:r>
                      <a:endParaRPr sz="18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</a:tr>
              <a:tr h="639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</a:t>
                      </a: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8</a:t>
                      </a: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800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winner</a:t>
                      </a:r>
                      <a:endParaRPr sz="12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0" marB="0" marR="91425" marL="91425" anchor="ctr">
                    <a:solidFill>
                      <a:srgbClr val="38761D"/>
                    </a:solidFill>
                  </a:tcPr>
                </a:tc>
              </a:tr>
              <a:tr h="639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200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500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</a:tr>
              <a:tr h="639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100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300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  <a:tc vMerge="1"/>
              </a:tr>
              <a:tr h="639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300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600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700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</a:tr>
              <a:tr h="639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50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100</a:t>
                      </a:r>
                      <a:endParaRPr sz="2400">
                        <a:solidFill>
                          <a:srgbClr val="FFFFFF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T="91425" marB="91425" marR="91425" marL="91425" anchor="ctr"/>
                </a:tc>
                <a:tc vMerge="1"/>
              </a:tr>
            </a:tbl>
          </a:graphicData>
        </a:graphic>
      </p:graphicFrame>
      <p:sp>
        <p:nvSpPr>
          <p:cNvPr id="1244" name="Google Shape;1244;p80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Mechanics of a Parachain Auction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45" name="Google Shape;1245;p80"/>
          <p:cNvSpPr/>
          <p:nvPr/>
        </p:nvSpPr>
        <p:spPr>
          <a:xfrm>
            <a:off x="1153475" y="1894425"/>
            <a:ext cx="592800" cy="592800"/>
          </a:xfrm>
          <a:prstGeom prst="smileyFace">
            <a:avLst>
              <a:gd fmla="val 4653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80"/>
          <p:cNvSpPr/>
          <p:nvPr/>
        </p:nvSpPr>
        <p:spPr>
          <a:xfrm>
            <a:off x="1153475" y="3173000"/>
            <a:ext cx="592800" cy="592800"/>
          </a:xfrm>
          <a:prstGeom prst="smileyFace">
            <a:avLst>
              <a:gd fmla="val 4653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80"/>
          <p:cNvSpPr/>
          <p:nvPr/>
        </p:nvSpPr>
        <p:spPr>
          <a:xfrm>
            <a:off x="1153475" y="4451575"/>
            <a:ext cx="592800" cy="592800"/>
          </a:xfrm>
          <a:prstGeom prst="smileyFace">
            <a:avLst>
              <a:gd fmla="val 4653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80"/>
          <p:cNvSpPr txBox="1"/>
          <p:nvPr/>
        </p:nvSpPr>
        <p:spPr>
          <a:xfrm>
            <a:off x="304800" y="1977975"/>
            <a:ext cx="8016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Alice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49" name="Google Shape;1249;p80"/>
          <p:cNvSpPr txBox="1"/>
          <p:nvPr/>
        </p:nvSpPr>
        <p:spPr>
          <a:xfrm>
            <a:off x="256050" y="3269075"/>
            <a:ext cx="8991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Charlie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50" name="Google Shape;1250;p80"/>
          <p:cNvSpPr txBox="1"/>
          <p:nvPr/>
        </p:nvSpPr>
        <p:spPr>
          <a:xfrm>
            <a:off x="451650" y="4560175"/>
            <a:ext cx="728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Emily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51" name="Google Shape;1251;p80"/>
          <p:cNvSpPr/>
          <p:nvPr/>
        </p:nvSpPr>
        <p:spPr>
          <a:xfrm>
            <a:off x="1153475" y="3812288"/>
            <a:ext cx="592800" cy="592800"/>
          </a:xfrm>
          <a:prstGeom prst="smileyFace">
            <a:avLst>
              <a:gd fmla="val 4653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80"/>
          <p:cNvSpPr/>
          <p:nvPr/>
        </p:nvSpPr>
        <p:spPr>
          <a:xfrm>
            <a:off x="1153475" y="2533713"/>
            <a:ext cx="592800" cy="592800"/>
          </a:xfrm>
          <a:prstGeom prst="smileyFace">
            <a:avLst>
              <a:gd fmla="val 4653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80"/>
          <p:cNvSpPr txBox="1"/>
          <p:nvPr/>
        </p:nvSpPr>
        <p:spPr>
          <a:xfrm>
            <a:off x="347975" y="2623525"/>
            <a:ext cx="8016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Bob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54" name="Google Shape;1254;p80"/>
          <p:cNvSpPr txBox="1"/>
          <p:nvPr/>
        </p:nvSpPr>
        <p:spPr>
          <a:xfrm>
            <a:off x="347975" y="3914625"/>
            <a:ext cx="8016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Dave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55" name="Google Shape;1255;p80"/>
          <p:cNvSpPr/>
          <p:nvPr/>
        </p:nvSpPr>
        <p:spPr>
          <a:xfrm>
            <a:off x="2166126" y="1940775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Q1</a:t>
            </a:r>
            <a:endParaRPr/>
          </a:p>
        </p:txBody>
      </p:sp>
      <p:sp>
        <p:nvSpPr>
          <p:cNvPr id="1256" name="Google Shape;1256;p80"/>
          <p:cNvSpPr/>
          <p:nvPr/>
        </p:nvSpPr>
        <p:spPr>
          <a:xfrm>
            <a:off x="2928342" y="1940775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Q2</a:t>
            </a:r>
            <a:endParaRPr/>
          </a:p>
        </p:txBody>
      </p:sp>
      <p:sp>
        <p:nvSpPr>
          <p:cNvPr id="1257" name="Google Shape;1257;p80"/>
          <p:cNvSpPr/>
          <p:nvPr/>
        </p:nvSpPr>
        <p:spPr>
          <a:xfrm>
            <a:off x="3690559" y="1940775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Q3</a:t>
            </a:r>
            <a:endParaRPr/>
          </a:p>
        </p:txBody>
      </p:sp>
      <p:sp>
        <p:nvSpPr>
          <p:cNvPr id="1258" name="Google Shape;1258;p80"/>
          <p:cNvSpPr/>
          <p:nvPr/>
        </p:nvSpPr>
        <p:spPr>
          <a:xfrm>
            <a:off x="4452776" y="1940775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Q4</a:t>
            </a:r>
            <a:endParaRPr/>
          </a:p>
        </p:txBody>
      </p:sp>
      <p:sp>
        <p:nvSpPr>
          <p:cNvPr id="1259" name="Google Shape;1259;p80"/>
          <p:cNvSpPr/>
          <p:nvPr/>
        </p:nvSpPr>
        <p:spPr>
          <a:xfrm>
            <a:off x="2166126" y="2586325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Q1</a:t>
            </a:r>
            <a:endParaRPr/>
          </a:p>
        </p:txBody>
      </p:sp>
      <p:sp>
        <p:nvSpPr>
          <p:cNvPr id="1260" name="Google Shape;1260;p80"/>
          <p:cNvSpPr/>
          <p:nvPr/>
        </p:nvSpPr>
        <p:spPr>
          <a:xfrm>
            <a:off x="2166126" y="3871163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Q1</a:t>
            </a:r>
            <a:endParaRPr/>
          </a:p>
        </p:txBody>
      </p:sp>
      <p:sp>
        <p:nvSpPr>
          <p:cNvPr id="1261" name="Google Shape;1261;p80"/>
          <p:cNvSpPr/>
          <p:nvPr/>
        </p:nvSpPr>
        <p:spPr>
          <a:xfrm>
            <a:off x="2928342" y="3219350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Q2</a:t>
            </a:r>
            <a:endParaRPr/>
          </a:p>
        </p:txBody>
      </p:sp>
      <p:sp>
        <p:nvSpPr>
          <p:cNvPr id="1262" name="Google Shape;1262;p80"/>
          <p:cNvSpPr/>
          <p:nvPr/>
        </p:nvSpPr>
        <p:spPr>
          <a:xfrm>
            <a:off x="3690584" y="3219350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Q3</a:t>
            </a:r>
            <a:endParaRPr/>
          </a:p>
        </p:txBody>
      </p:sp>
      <p:sp>
        <p:nvSpPr>
          <p:cNvPr id="1263" name="Google Shape;1263;p80"/>
          <p:cNvSpPr/>
          <p:nvPr/>
        </p:nvSpPr>
        <p:spPr>
          <a:xfrm>
            <a:off x="4452788" y="3219350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Q4</a:t>
            </a:r>
            <a:endParaRPr/>
          </a:p>
        </p:txBody>
      </p:sp>
      <p:sp>
        <p:nvSpPr>
          <p:cNvPr id="1264" name="Google Shape;1264;p80"/>
          <p:cNvSpPr/>
          <p:nvPr/>
        </p:nvSpPr>
        <p:spPr>
          <a:xfrm>
            <a:off x="2928342" y="3871163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Q2</a:t>
            </a:r>
            <a:endParaRPr/>
          </a:p>
        </p:txBody>
      </p:sp>
      <p:sp>
        <p:nvSpPr>
          <p:cNvPr id="1265" name="Google Shape;1265;p80"/>
          <p:cNvSpPr/>
          <p:nvPr/>
        </p:nvSpPr>
        <p:spPr>
          <a:xfrm>
            <a:off x="3690559" y="4505525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Q3</a:t>
            </a:r>
            <a:endParaRPr/>
          </a:p>
        </p:txBody>
      </p:sp>
      <p:sp>
        <p:nvSpPr>
          <p:cNvPr id="1266" name="Google Shape;1266;p80"/>
          <p:cNvSpPr/>
          <p:nvPr/>
        </p:nvSpPr>
        <p:spPr>
          <a:xfrm>
            <a:off x="4452763" y="4505525"/>
            <a:ext cx="500100" cy="500100"/>
          </a:xfrm>
          <a:prstGeom prst="roundRect">
            <a:avLst>
              <a:gd fmla="val 16667" name="adj"/>
            </a:avLst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Q4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0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p81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Crowdfund Your Parachain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72" name="Google Shape;1272;p81"/>
          <p:cNvSpPr txBox="1"/>
          <p:nvPr>
            <p:ph idx="1" type="body"/>
          </p:nvPr>
        </p:nvSpPr>
        <p:spPr>
          <a:xfrm>
            <a:off x="311700" y="1125525"/>
            <a:ext cx="4564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Allow the community to back your parachain.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Reward those users with your native token.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Crowdfund automatically handles the auction process.</a:t>
            </a:r>
            <a:endParaRPr/>
          </a:p>
        </p:txBody>
      </p:sp>
      <p:pic>
        <p:nvPicPr>
          <p:cNvPr id="1273" name="Google Shape;127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600" y="990775"/>
            <a:ext cx="3963000" cy="3242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82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Mechanics of a Crowdfund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79" name="Google Shape;1279;p82"/>
          <p:cNvSpPr txBox="1"/>
          <p:nvPr>
            <p:ph idx="1" type="body"/>
          </p:nvPr>
        </p:nvSpPr>
        <p:spPr>
          <a:xfrm>
            <a:off x="311700" y="1125525"/>
            <a:ext cx="592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 initial deposit must be made.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Anyone can contribute, but must be at least m</a:t>
            </a:r>
            <a:r>
              <a:rPr lang="en"/>
              <a:t>in contribution.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New contributions trigger a bid.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Crowdfund ends at a set “end date”.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Crowdfund can span multiple auctions.</a:t>
            </a:r>
            <a:endParaRPr/>
          </a:p>
        </p:txBody>
      </p:sp>
      <p:sp>
        <p:nvSpPr>
          <p:cNvPr id="1280" name="Google Shape;1280;p82"/>
          <p:cNvSpPr/>
          <p:nvPr/>
        </p:nvSpPr>
        <p:spPr>
          <a:xfrm>
            <a:off x="6710125" y="1125525"/>
            <a:ext cx="892500" cy="33867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" name="Google Shape;1281;p82"/>
          <p:cNvSpPr/>
          <p:nvPr/>
        </p:nvSpPr>
        <p:spPr>
          <a:xfrm>
            <a:off x="6710125" y="2333125"/>
            <a:ext cx="892500" cy="21792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82"/>
          <p:cNvSpPr/>
          <p:nvPr/>
        </p:nvSpPr>
        <p:spPr>
          <a:xfrm>
            <a:off x="6710125" y="4303925"/>
            <a:ext cx="892500" cy="208500"/>
          </a:xfrm>
          <a:prstGeom prst="rect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82"/>
          <p:cNvSpPr txBox="1"/>
          <p:nvPr/>
        </p:nvSpPr>
        <p:spPr>
          <a:xfrm>
            <a:off x="7919650" y="4081952"/>
            <a:ext cx="10818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Deposit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284" name="Google Shape;1284;p82"/>
          <p:cNvCxnSpPr/>
          <p:nvPr/>
        </p:nvCxnSpPr>
        <p:spPr>
          <a:xfrm flipH="1" rot="10800000">
            <a:off x="7661050" y="2332749"/>
            <a:ext cx="258600" cy="4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285" name="Google Shape;1285;p82"/>
          <p:cNvSpPr txBox="1"/>
          <p:nvPr/>
        </p:nvSpPr>
        <p:spPr>
          <a:xfrm>
            <a:off x="7919650" y="2122299"/>
            <a:ext cx="10818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Raised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86" name="Google Shape;1286;p82"/>
          <p:cNvSpPr txBox="1"/>
          <p:nvPr/>
        </p:nvSpPr>
        <p:spPr>
          <a:xfrm>
            <a:off x="7919650" y="937550"/>
            <a:ext cx="10818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Cap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287" name="Google Shape;1287;p82"/>
          <p:cNvCxnSpPr/>
          <p:nvPr/>
        </p:nvCxnSpPr>
        <p:spPr>
          <a:xfrm flipH="1" rot="10800000">
            <a:off x="7661050" y="1148000"/>
            <a:ext cx="258600" cy="4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288" name="Google Shape;1288;p82"/>
          <p:cNvCxnSpPr/>
          <p:nvPr/>
        </p:nvCxnSpPr>
        <p:spPr>
          <a:xfrm flipH="1" rot="10800000">
            <a:off x="7661050" y="4292390"/>
            <a:ext cx="258600" cy="4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3F2"/>
        </a:solidFill>
      </p:bgPr>
    </p:bg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56"/>
          <p:cNvSpPr txBox="1"/>
          <p:nvPr>
            <p:ph type="title"/>
          </p:nvPr>
        </p:nvSpPr>
        <p:spPr>
          <a:xfrm>
            <a:off x="311700" y="26567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What is Polkadot?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003" name="Google Shape;1003;p56"/>
          <p:cNvPicPr preferRelativeResize="0"/>
          <p:nvPr/>
        </p:nvPicPr>
        <p:blipFill rotWithShape="1">
          <a:blip r:embed="rId3">
            <a:alphaModFix/>
          </a:blip>
          <a:srcRect b="0" l="22201" r="21463" t="0"/>
          <a:stretch/>
        </p:blipFill>
        <p:spPr>
          <a:xfrm>
            <a:off x="4796325" y="0"/>
            <a:ext cx="434767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04" name="Google Shape;1004;p56"/>
          <p:cNvSpPr txBox="1"/>
          <p:nvPr>
            <p:ph idx="1" type="body"/>
          </p:nvPr>
        </p:nvSpPr>
        <p:spPr>
          <a:xfrm>
            <a:off x="31170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Polkadot attempts to solve three problems: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b="1" lang="en">
                <a:solidFill>
                  <a:srgbClr val="000000"/>
                </a:solidFill>
              </a:rPr>
              <a:t>Interoperability</a:t>
            </a:r>
            <a:endParaRPr b="1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b="1" lang="en">
                <a:solidFill>
                  <a:srgbClr val="000000"/>
                </a:solidFill>
              </a:rPr>
              <a:t>Scalability</a:t>
            </a:r>
            <a:endParaRPr b="1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AutoNum type="arabicPeriod"/>
            </a:pPr>
            <a:r>
              <a:rPr b="1" lang="en">
                <a:solidFill>
                  <a:srgbClr val="000000"/>
                </a:solidFill>
              </a:rPr>
              <a:t>Shared Security.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83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Mechanics of a Crowdfund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94" name="Google Shape;1294;p83"/>
          <p:cNvSpPr txBox="1"/>
          <p:nvPr>
            <p:ph idx="1" type="body"/>
          </p:nvPr>
        </p:nvSpPr>
        <p:spPr>
          <a:xfrm>
            <a:off x="311700" y="1125525"/>
            <a:ext cx="464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Child trie tracks user contributions.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Success :) or Failure :(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Eventually you retire…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Retirement period for people to recollect their funds.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83"/>
          <p:cNvSpPr/>
          <p:nvPr/>
        </p:nvSpPr>
        <p:spPr>
          <a:xfrm>
            <a:off x="6377918" y="338163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83"/>
          <p:cNvSpPr/>
          <p:nvPr/>
        </p:nvSpPr>
        <p:spPr>
          <a:xfrm>
            <a:off x="6682091" y="338163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83"/>
          <p:cNvSpPr/>
          <p:nvPr/>
        </p:nvSpPr>
        <p:spPr>
          <a:xfrm>
            <a:off x="6986264" y="338163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83"/>
          <p:cNvSpPr/>
          <p:nvPr/>
        </p:nvSpPr>
        <p:spPr>
          <a:xfrm>
            <a:off x="7290437" y="338163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83"/>
          <p:cNvSpPr/>
          <p:nvPr/>
        </p:nvSpPr>
        <p:spPr>
          <a:xfrm>
            <a:off x="6532136" y="275973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83"/>
          <p:cNvSpPr/>
          <p:nvPr/>
        </p:nvSpPr>
        <p:spPr>
          <a:xfrm>
            <a:off x="7140482" y="275973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83"/>
          <p:cNvSpPr/>
          <p:nvPr/>
        </p:nvSpPr>
        <p:spPr>
          <a:xfrm>
            <a:off x="6377925" y="2025350"/>
            <a:ext cx="11292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Child Trie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302" name="Google Shape;1302;p83"/>
          <p:cNvCxnSpPr>
            <a:stCxn id="1299" idx="0"/>
            <a:endCxn id="1301" idx="2"/>
          </p:cNvCxnSpPr>
          <p:nvPr/>
        </p:nvCxnSpPr>
        <p:spPr>
          <a:xfrm flipH="1" rot="10800000">
            <a:off x="6650786" y="2262636"/>
            <a:ext cx="291600" cy="497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3" name="Google Shape;1303;p83"/>
          <p:cNvCxnSpPr>
            <a:stCxn id="1300" idx="0"/>
            <a:endCxn id="1301" idx="2"/>
          </p:cNvCxnSpPr>
          <p:nvPr/>
        </p:nvCxnSpPr>
        <p:spPr>
          <a:xfrm rot="10800000">
            <a:off x="6942632" y="2262636"/>
            <a:ext cx="316500" cy="497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4" name="Google Shape;1304;p83"/>
          <p:cNvCxnSpPr>
            <a:stCxn id="1295" idx="0"/>
            <a:endCxn id="1299" idx="2"/>
          </p:cNvCxnSpPr>
          <p:nvPr/>
        </p:nvCxnSpPr>
        <p:spPr>
          <a:xfrm flipH="1" rot="10800000">
            <a:off x="6496568" y="2997036"/>
            <a:ext cx="154200" cy="384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5" name="Google Shape;1305;p83"/>
          <p:cNvCxnSpPr>
            <a:stCxn id="1296" idx="0"/>
            <a:endCxn id="1299" idx="2"/>
          </p:cNvCxnSpPr>
          <p:nvPr/>
        </p:nvCxnSpPr>
        <p:spPr>
          <a:xfrm rot="10800000">
            <a:off x="6650741" y="2997036"/>
            <a:ext cx="150000" cy="384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6" name="Google Shape;1306;p83"/>
          <p:cNvCxnSpPr>
            <a:stCxn id="1297" idx="0"/>
            <a:endCxn id="1300" idx="2"/>
          </p:cNvCxnSpPr>
          <p:nvPr/>
        </p:nvCxnSpPr>
        <p:spPr>
          <a:xfrm flipH="1" rot="10800000">
            <a:off x="7104914" y="2997036"/>
            <a:ext cx="154200" cy="384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7" name="Google Shape;1307;p83"/>
          <p:cNvCxnSpPr>
            <a:stCxn id="1298" idx="0"/>
            <a:endCxn id="1300" idx="2"/>
          </p:cNvCxnSpPr>
          <p:nvPr/>
        </p:nvCxnSpPr>
        <p:spPr>
          <a:xfrm rot="10800000">
            <a:off x="7259087" y="2997036"/>
            <a:ext cx="150000" cy="384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8" name="Google Shape;1308;p83"/>
          <p:cNvSpPr/>
          <p:nvPr/>
        </p:nvSpPr>
        <p:spPr>
          <a:xfrm>
            <a:off x="5749112" y="409198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83"/>
          <p:cNvSpPr/>
          <p:nvPr/>
        </p:nvSpPr>
        <p:spPr>
          <a:xfrm>
            <a:off x="6053285" y="409198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p83"/>
          <p:cNvSpPr/>
          <p:nvPr/>
        </p:nvSpPr>
        <p:spPr>
          <a:xfrm>
            <a:off x="6357458" y="409198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1" name="Google Shape;1311;p83"/>
          <p:cNvSpPr/>
          <p:nvPr/>
        </p:nvSpPr>
        <p:spPr>
          <a:xfrm>
            <a:off x="6661631" y="409198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" name="Google Shape;1312;p83"/>
          <p:cNvSpPr/>
          <p:nvPr/>
        </p:nvSpPr>
        <p:spPr>
          <a:xfrm>
            <a:off x="6965804" y="409198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3" name="Google Shape;1313;p83"/>
          <p:cNvSpPr/>
          <p:nvPr/>
        </p:nvSpPr>
        <p:spPr>
          <a:xfrm>
            <a:off x="7269977" y="409198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" name="Google Shape;1314;p83"/>
          <p:cNvSpPr/>
          <p:nvPr/>
        </p:nvSpPr>
        <p:spPr>
          <a:xfrm>
            <a:off x="7574150" y="409198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5" name="Google Shape;1315;p83"/>
          <p:cNvSpPr/>
          <p:nvPr/>
        </p:nvSpPr>
        <p:spPr>
          <a:xfrm>
            <a:off x="7878323" y="4091986"/>
            <a:ext cx="2373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16" name="Google Shape;1316;p83"/>
          <p:cNvCxnSpPr>
            <a:stCxn id="1314" idx="0"/>
            <a:endCxn id="1298" idx="2"/>
          </p:cNvCxnSpPr>
          <p:nvPr/>
        </p:nvCxnSpPr>
        <p:spPr>
          <a:xfrm rot="10800000">
            <a:off x="7409000" y="3618886"/>
            <a:ext cx="283800" cy="473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7" name="Google Shape;1317;p83"/>
          <p:cNvCxnSpPr>
            <a:stCxn id="1313" idx="0"/>
            <a:endCxn id="1297" idx="2"/>
          </p:cNvCxnSpPr>
          <p:nvPr/>
        </p:nvCxnSpPr>
        <p:spPr>
          <a:xfrm rot="10800000">
            <a:off x="7104827" y="3618886"/>
            <a:ext cx="283800" cy="473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8" name="Google Shape;1318;p83"/>
          <p:cNvCxnSpPr>
            <a:stCxn id="1312" idx="0"/>
            <a:endCxn id="1297" idx="2"/>
          </p:cNvCxnSpPr>
          <p:nvPr/>
        </p:nvCxnSpPr>
        <p:spPr>
          <a:xfrm flipH="1" rot="10800000">
            <a:off x="7084454" y="3618886"/>
            <a:ext cx="20400" cy="473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9" name="Google Shape;1319;p83"/>
          <p:cNvCxnSpPr>
            <a:stCxn id="1311" idx="0"/>
            <a:endCxn id="1296" idx="2"/>
          </p:cNvCxnSpPr>
          <p:nvPr/>
        </p:nvCxnSpPr>
        <p:spPr>
          <a:xfrm flipH="1" rot="10800000">
            <a:off x="6780281" y="3618886"/>
            <a:ext cx="20400" cy="473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0" name="Google Shape;1320;p83"/>
          <p:cNvCxnSpPr>
            <a:stCxn id="1310" idx="0"/>
            <a:endCxn id="1296" idx="2"/>
          </p:cNvCxnSpPr>
          <p:nvPr/>
        </p:nvCxnSpPr>
        <p:spPr>
          <a:xfrm flipH="1" rot="10800000">
            <a:off x="6476108" y="3618886"/>
            <a:ext cx="324600" cy="473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1" name="Google Shape;1321;p83"/>
          <p:cNvCxnSpPr>
            <a:stCxn id="1309" idx="0"/>
            <a:endCxn id="1295" idx="2"/>
          </p:cNvCxnSpPr>
          <p:nvPr/>
        </p:nvCxnSpPr>
        <p:spPr>
          <a:xfrm flipH="1" rot="10800000">
            <a:off x="6171935" y="3618886"/>
            <a:ext cx="324600" cy="473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2" name="Google Shape;1322;p83"/>
          <p:cNvCxnSpPr>
            <a:stCxn id="1308" idx="0"/>
            <a:endCxn id="1295" idx="2"/>
          </p:cNvCxnSpPr>
          <p:nvPr/>
        </p:nvCxnSpPr>
        <p:spPr>
          <a:xfrm flipH="1" rot="10800000">
            <a:off x="5867762" y="3618886"/>
            <a:ext cx="628800" cy="473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3" name="Google Shape;1323;p83"/>
          <p:cNvCxnSpPr>
            <a:stCxn id="1315" idx="0"/>
            <a:endCxn id="1298" idx="2"/>
          </p:cNvCxnSpPr>
          <p:nvPr/>
        </p:nvCxnSpPr>
        <p:spPr>
          <a:xfrm rot="10800000">
            <a:off x="7408973" y="3618886"/>
            <a:ext cx="588000" cy="473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4" name="Google Shape;1324;p83"/>
          <p:cNvCxnSpPr/>
          <p:nvPr/>
        </p:nvCxnSpPr>
        <p:spPr>
          <a:xfrm>
            <a:off x="6947075" y="1166325"/>
            <a:ext cx="17100" cy="746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dash"/>
            <a:round/>
            <a:headEnd len="med" w="med" type="oval"/>
            <a:tailEnd len="med" w="med" type="stealth"/>
          </a:ln>
        </p:spPr>
      </p:cxnSp>
      <p:sp>
        <p:nvSpPr>
          <p:cNvPr id="1325" name="Google Shape;1325;p83"/>
          <p:cNvSpPr/>
          <p:nvPr/>
        </p:nvSpPr>
        <p:spPr>
          <a:xfrm>
            <a:off x="5866275" y="842600"/>
            <a:ext cx="2196000" cy="237300"/>
          </a:xfrm>
          <a:prstGeom prst="rect">
            <a:avLst/>
          </a:prstGeom>
          <a:solidFill>
            <a:srgbClr val="FF186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Substrate Storage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26" name="Google Shape;1326;p83"/>
          <p:cNvSpPr txBox="1"/>
          <p:nvPr/>
        </p:nvSpPr>
        <p:spPr>
          <a:xfrm>
            <a:off x="5749100" y="4329225"/>
            <a:ext cx="2366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contributions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84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Parathread Auction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32" name="Google Shape;1332;p84"/>
          <p:cNvSpPr txBox="1"/>
          <p:nvPr>
            <p:ph idx="1" type="body"/>
          </p:nvPr>
        </p:nvSpPr>
        <p:spPr>
          <a:xfrm>
            <a:off x="311700" y="1125525"/>
            <a:ext cx="6451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Uses an English auction.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Parathreads need to lock a nominal deposit which can be refunded.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Happens every block.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Number of winners based on thread count.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DOTs used for bidding are consumed.</a:t>
            </a:r>
            <a:endParaRPr/>
          </a:p>
        </p:txBody>
      </p:sp>
      <p:pic>
        <p:nvPicPr>
          <p:cNvPr id="1333" name="Google Shape;1333;p84"/>
          <p:cNvPicPr preferRelativeResize="0"/>
          <p:nvPr/>
        </p:nvPicPr>
        <p:blipFill rotWithShape="1">
          <a:blip r:embed="rId3">
            <a:alphaModFix/>
          </a:blip>
          <a:srcRect b="0" l="69855" r="0" t="0"/>
          <a:stretch/>
        </p:blipFill>
        <p:spPr>
          <a:xfrm>
            <a:off x="6663901" y="0"/>
            <a:ext cx="248174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85"/>
          <p:cNvSpPr/>
          <p:nvPr/>
        </p:nvSpPr>
        <p:spPr>
          <a:xfrm rot="-5400000">
            <a:off x="2786975" y="2287567"/>
            <a:ext cx="2728200" cy="1618200"/>
          </a:xfrm>
          <a:prstGeom prst="trapezoid">
            <a:avLst>
              <a:gd fmla="val 53265" name="adj"/>
            </a:avLst>
          </a:prstGeom>
          <a:solidFill>
            <a:srgbClr val="FFFFFF">
              <a:alpha val="13330"/>
            </a:srgbClr>
          </a:solidFill>
          <a:ln cap="flat" cmpd="sng" w="1905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85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Mechanics of a Parathread Auction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40" name="Google Shape;1340;p85"/>
          <p:cNvSpPr/>
          <p:nvPr/>
        </p:nvSpPr>
        <p:spPr>
          <a:xfrm>
            <a:off x="848675" y="1361025"/>
            <a:ext cx="592800" cy="592800"/>
          </a:xfrm>
          <a:prstGeom prst="smileyFace">
            <a:avLst>
              <a:gd fmla="val 4653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85"/>
          <p:cNvSpPr/>
          <p:nvPr/>
        </p:nvSpPr>
        <p:spPr>
          <a:xfrm>
            <a:off x="848675" y="2804525"/>
            <a:ext cx="592800" cy="592800"/>
          </a:xfrm>
          <a:prstGeom prst="smileyFace">
            <a:avLst>
              <a:gd fmla="val 4653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2" name="Google Shape;1342;p85"/>
          <p:cNvSpPr/>
          <p:nvPr/>
        </p:nvSpPr>
        <p:spPr>
          <a:xfrm>
            <a:off x="848675" y="4248025"/>
            <a:ext cx="592800" cy="592800"/>
          </a:xfrm>
          <a:prstGeom prst="smileyFace">
            <a:avLst>
              <a:gd fmla="val 4653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p85"/>
          <p:cNvSpPr/>
          <p:nvPr/>
        </p:nvSpPr>
        <p:spPr>
          <a:xfrm>
            <a:off x="2463476" y="1958525"/>
            <a:ext cx="2132400" cy="2132400"/>
          </a:xfrm>
          <a:prstGeom prst="ellipse">
            <a:avLst/>
          </a:prstGeom>
          <a:solidFill>
            <a:srgbClr val="FF186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" name="Google Shape;1344;p85"/>
          <p:cNvSpPr txBox="1"/>
          <p:nvPr/>
        </p:nvSpPr>
        <p:spPr>
          <a:xfrm>
            <a:off x="2615273" y="2974725"/>
            <a:ext cx="18288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Relay Chain</a:t>
            </a:r>
            <a:endParaRPr sz="24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45" name="Google Shape;1345;p85"/>
          <p:cNvSpPr/>
          <p:nvPr/>
        </p:nvSpPr>
        <p:spPr>
          <a:xfrm>
            <a:off x="2843967" y="2659218"/>
            <a:ext cx="1371411" cy="315499"/>
          </a:xfrm>
          <a:custGeom>
            <a:rect b="b" l="l" r="r" t="t"/>
            <a:pathLst>
              <a:path extrusionOk="0" h="47319" w="209776">
                <a:moveTo>
                  <a:pt x="141905" y="24577"/>
                </a:moveTo>
                <a:cubicBezTo>
                  <a:pt x="143351" y="24577"/>
                  <a:pt x="144872" y="25186"/>
                  <a:pt x="146546" y="26479"/>
                </a:cubicBezTo>
                <a:lnTo>
                  <a:pt x="145976" y="29180"/>
                </a:lnTo>
                <a:cubicBezTo>
                  <a:pt x="145063" y="33517"/>
                  <a:pt x="143731" y="36713"/>
                  <a:pt x="142057" y="38767"/>
                </a:cubicBezTo>
                <a:cubicBezTo>
                  <a:pt x="140383" y="40784"/>
                  <a:pt x="138595" y="41849"/>
                  <a:pt x="136693" y="41849"/>
                </a:cubicBezTo>
                <a:cubicBezTo>
                  <a:pt x="135590" y="41849"/>
                  <a:pt x="134677" y="41316"/>
                  <a:pt x="133992" y="40251"/>
                </a:cubicBezTo>
                <a:cubicBezTo>
                  <a:pt x="133307" y="39224"/>
                  <a:pt x="132965" y="37854"/>
                  <a:pt x="132965" y="36180"/>
                </a:cubicBezTo>
                <a:cubicBezTo>
                  <a:pt x="132965" y="32795"/>
                  <a:pt x="133801" y="29979"/>
                  <a:pt x="135437" y="27849"/>
                </a:cubicBezTo>
                <a:cubicBezTo>
                  <a:pt x="137111" y="25680"/>
                  <a:pt x="139242" y="24577"/>
                  <a:pt x="141905" y="24577"/>
                </a:cubicBezTo>
                <a:close/>
                <a:moveTo>
                  <a:pt x="48811" y="24691"/>
                </a:moveTo>
                <a:cubicBezTo>
                  <a:pt x="51664" y="24691"/>
                  <a:pt x="53034" y="26403"/>
                  <a:pt x="53034" y="29865"/>
                </a:cubicBezTo>
                <a:cubicBezTo>
                  <a:pt x="53072" y="34963"/>
                  <a:pt x="50675" y="38387"/>
                  <a:pt x="49229" y="39795"/>
                </a:cubicBezTo>
                <a:cubicBezTo>
                  <a:pt x="47860" y="41164"/>
                  <a:pt x="46224" y="41887"/>
                  <a:pt x="44436" y="41887"/>
                </a:cubicBezTo>
                <a:cubicBezTo>
                  <a:pt x="43104" y="41887"/>
                  <a:pt x="42001" y="41431"/>
                  <a:pt x="41240" y="40479"/>
                </a:cubicBezTo>
                <a:cubicBezTo>
                  <a:pt x="40479" y="39528"/>
                  <a:pt x="40099" y="38197"/>
                  <a:pt x="40099" y="36523"/>
                </a:cubicBezTo>
                <a:cubicBezTo>
                  <a:pt x="40099" y="33175"/>
                  <a:pt x="40898" y="30398"/>
                  <a:pt x="42571" y="28115"/>
                </a:cubicBezTo>
                <a:cubicBezTo>
                  <a:pt x="44207" y="25832"/>
                  <a:pt x="46300" y="24691"/>
                  <a:pt x="48811" y="24691"/>
                </a:cubicBezTo>
                <a:close/>
                <a:moveTo>
                  <a:pt x="170172" y="24691"/>
                </a:moveTo>
                <a:cubicBezTo>
                  <a:pt x="173025" y="24691"/>
                  <a:pt x="174395" y="26403"/>
                  <a:pt x="174395" y="29865"/>
                </a:cubicBezTo>
                <a:cubicBezTo>
                  <a:pt x="174395" y="31577"/>
                  <a:pt x="174128" y="33327"/>
                  <a:pt x="173444" y="35191"/>
                </a:cubicBezTo>
                <a:cubicBezTo>
                  <a:pt x="173444" y="35191"/>
                  <a:pt x="171960" y="38387"/>
                  <a:pt x="170590" y="39795"/>
                </a:cubicBezTo>
                <a:cubicBezTo>
                  <a:pt x="169221" y="41164"/>
                  <a:pt x="167585" y="41887"/>
                  <a:pt x="165797" y="41887"/>
                </a:cubicBezTo>
                <a:cubicBezTo>
                  <a:pt x="164465" y="41887"/>
                  <a:pt x="163362" y="41431"/>
                  <a:pt x="162601" y="40479"/>
                </a:cubicBezTo>
                <a:cubicBezTo>
                  <a:pt x="161840" y="39528"/>
                  <a:pt x="161460" y="38197"/>
                  <a:pt x="161460" y="36523"/>
                </a:cubicBezTo>
                <a:cubicBezTo>
                  <a:pt x="161460" y="33175"/>
                  <a:pt x="162259" y="30398"/>
                  <a:pt x="163932" y="28115"/>
                </a:cubicBezTo>
                <a:cubicBezTo>
                  <a:pt x="165606" y="25832"/>
                  <a:pt x="167661" y="24691"/>
                  <a:pt x="170172" y="24691"/>
                </a:cubicBezTo>
                <a:close/>
                <a:moveTo>
                  <a:pt x="49077" y="19745"/>
                </a:moveTo>
                <a:cubicBezTo>
                  <a:pt x="45044" y="19745"/>
                  <a:pt x="41735" y="21381"/>
                  <a:pt x="39071" y="24767"/>
                </a:cubicBezTo>
                <a:cubicBezTo>
                  <a:pt x="36408" y="28115"/>
                  <a:pt x="35077" y="32034"/>
                  <a:pt x="35077" y="36485"/>
                </a:cubicBezTo>
                <a:cubicBezTo>
                  <a:pt x="35077" y="39528"/>
                  <a:pt x="35914" y="42001"/>
                  <a:pt x="37588" y="43903"/>
                </a:cubicBezTo>
                <a:cubicBezTo>
                  <a:pt x="39262" y="45806"/>
                  <a:pt x="41468" y="46757"/>
                  <a:pt x="44283" y="46757"/>
                </a:cubicBezTo>
                <a:cubicBezTo>
                  <a:pt x="48050" y="46757"/>
                  <a:pt x="51246" y="45159"/>
                  <a:pt x="53909" y="42039"/>
                </a:cubicBezTo>
                <a:cubicBezTo>
                  <a:pt x="55659" y="39757"/>
                  <a:pt x="56382" y="38387"/>
                  <a:pt x="56762" y="37360"/>
                </a:cubicBezTo>
                <a:cubicBezTo>
                  <a:pt x="57751" y="34963"/>
                  <a:pt x="58208" y="32414"/>
                  <a:pt x="58208" y="29903"/>
                </a:cubicBezTo>
                <a:cubicBezTo>
                  <a:pt x="58208" y="26898"/>
                  <a:pt x="57523" y="24463"/>
                  <a:pt x="56077" y="22561"/>
                </a:cubicBezTo>
                <a:cubicBezTo>
                  <a:pt x="54670" y="20696"/>
                  <a:pt x="52273" y="19745"/>
                  <a:pt x="49077" y="19745"/>
                </a:cubicBezTo>
                <a:close/>
                <a:moveTo>
                  <a:pt x="70458" y="7571"/>
                </a:moveTo>
                <a:cubicBezTo>
                  <a:pt x="69240" y="7571"/>
                  <a:pt x="68251" y="8370"/>
                  <a:pt x="68023" y="9550"/>
                </a:cubicBezTo>
                <a:lnTo>
                  <a:pt x="60681" y="43789"/>
                </a:lnTo>
                <a:cubicBezTo>
                  <a:pt x="60376" y="45349"/>
                  <a:pt x="61556" y="46795"/>
                  <a:pt x="63115" y="46795"/>
                </a:cubicBezTo>
                <a:cubicBezTo>
                  <a:pt x="64295" y="46795"/>
                  <a:pt x="65322" y="45996"/>
                  <a:pt x="65550" y="44855"/>
                </a:cubicBezTo>
                <a:lnTo>
                  <a:pt x="72931" y="10615"/>
                </a:lnTo>
                <a:cubicBezTo>
                  <a:pt x="73235" y="9017"/>
                  <a:pt x="72056" y="7571"/>
                  <a:pt x="70458" y="7571"/>
                </a:cubicBezTo>
                <a:close/>
                <a:moveTo>
                  <a:pt x="17995" y="0"/>
                </a:moveTo>
                <a:cubicBezTo>
                  <a:pt x="8103" y="0"/>
                  <a:pt x="0" y="8028"/>
                  <a:pt x="0" y="17957"/>
                </a:cubicBezTo>
                <a:cubicBezTo>
                  <a:pt x="0" y="19974"/>
                  <a:pt x="342" y="21914"/>
                  <a:pt x="951" y="23816"/>
                </a:cubicBezTo>
                <a:cubicBezTo>
                  <a:pt x="1314" y="24845"/>
                  <a:pt x="2280" y="25513"/>
                  <a:pt x="3330" y="25513"/>
                </a:cubicBezTo>
                <a:cubicBezTo>
                  <a:pt x="3600" y="25513"/>
                  <a:pt x="3875" y="25469"/>
                  <a:pt x="4147" y="25376"/>
                </a:cubicBezTo>
                <a:cubicBezTo>
                  <a:pt x="5440" y="24957"/>
                  <a:pt x="6163" y="23550"/>
                  <a:pt x="5707" y="22218"/>
                </a:cubicBezTo>
                <a:cubicBezTo>
                  <a:pt x="5212" y="20735"/>
                  <a:pt x="4946" y="19175"/>
                  <a:pt x="5022" y="17577"/>
                </a:cubicBezTo>
                <a:cubicBezTo>
                  <a:pt x="5212" y="10881"/>
                  <a:pt x="10614" y="5365"/>
                  <a:pt x="17310" y="5022"/>
                </a:cubicBezTo>
                <a:cubicBezTo>
                  <a:pt x="17536" y="5011"/>
                  <a:pt x="17761" y="5005"/>
                  <a:pt x="17984" y="5005"/>
                </a:cubicBezTo>
                <a:cubicBezTo>
                  <a:pt x="25137" y="5005"/>
                  <a:pt x="30968" y="10837"/>
                  <a:pt x="30968" y="17957"/>
                </a:cubicBezTo>
                <a:cubicBezTo>
                  <a:pt x="30968" y="24881"/>
                  <a:pt x="25528" y="30512"/>
                  <a:pt x="18756" y="30892"/>
                </a:cubicBezTo>
                <a:cubicBezTo>
                  <a:pt x="18756" y="30892"/>
                  <a:pt x="16207" y="31044"/>
                  <a:pt x="14989" y="31235"/>
                </a:cubicBezTo>
                <a:cubicBezTo>
                  <a:pt x="14381" y="31349"/>
                  <a:pt x="13886" y="31425"/>
                  <a:pt x="13544" y="31463"/>
                </a:cubicBezTo>
                <a:cubicBezTo>
                  <a:pt x="13523" y="31477"/>
                  <a:pt x="13501" y="31483"/>
                  <a:pt x="13478" y="31483"/>
                </a:cubicBezTo>
                <a:cubicBezTo>
                  <a:pt x="13380" y="31483"/>
                  <a:pt x="13284" y="31359"/>
                  <a:pt x="13315" y="31235"/>
                </a:cubicBezTo>
                <a:lnTo>
                  <a:pt x="13734" y="29142"/>
                </a:lnTo>
                <a:lnTo>
                  <a:pt x="16017" y="18452"/>
                </a:lnTo>
                <a:cubicBezTo>
                  <a:pt x="16321" y="17120"/>
                  <a:pt x="15446" y="15789"/>
                  <a:pt x="14114" y="15484"/>
                </a:cubicBezTo>
                <a:cubicBezTo>
                  <a:pt x="13948" y="15451"/>
                  <a:pt x="13782" y="15435"/>
                  <a:pt x="13617" y="15435"/>
                </a:cubicBezTo>
                <a:cubicBezTo>
                  <a:pt x="12467" y="15435"/>
                  <a:pt x="11418" y="16222"/>
                  <a:pt x="11185" y="17387"/>
                </a:cubicBezTo>
                <a:cubicBezTo>
                  <a:pt x="11185" y="17387"/>
                  <a:pt x="5554" y="43561"/>
                  <a:pt x="5516" y="43827"/>
                </a:cubicBezTo>
                <a:cubicBezTo>
                  <a:pt x="5250" y="45159"/>
                  <a:pt x="6087" y="46490"/>
                  <a:pt x="7419" y="46795"/>
                </a:cubicBezTo>
                <a:cubicBezTo>
                  <a:pt x="7585" y="46828"/>
                  <a:pt x="7752" y="46844"/>
                  <a:pt x="7916" y="46844"/>
                </a:cubicBezTo>
                <a:cubicBezTo>
                  <a:pt x="9067" y="46844"/>
                  <a:pt x="10120" y="46058"/>
                  <a:pt x="10386" y="44893"/>
                </a:cubicBezTo>
                <a:cubicBezTo>
                  <a:pt x="10424" y="44588"/>
                  <a:pt x="11185" y="41126"/>
                  <a:pt x="11185" y="41126"/>
                </a:cubicBezTo>
                <a:cubicBezTo>
                  <a:pt x="11756" y="38463"/>
                  <a:pt x="13924" y="36523"/>
                  <a:pt x="16511" y="36180"/>
                </a:cubicBezTo>
                <a:cubicBezTo>
                  <a:pt x="17082" y="36104"/>
                  <a:pt x="19326" y="35952"/>
                  <a:pt x="19326" y="35952"/>
                </a:cubicBezTo>
                <a:cubicBezTo>
                  <a:pt x="28571" y="35229"/>
                  <a:pt x="35914" y="27468"/>
                  <a:pt x="35914" y="17995"/>
                </a:cubicBezTo>
                <a:cubicBezTo>
                  <a:pt x="35952" y="8028"/>
                  <a:pt x="27924" y="0"/>
                  <a:pt x="17995" y="0"/>
                </a:cubicBezTo>
                <a:close/>
                <a:moveTo>
                  <a:pt x="152671" y="7571"/>
                </a:moveTo>
                <a:cubicBezTo>
                  <a:pt x="151492" y="7571"/>
                  <a:pt x="150427" y="8408"/>
                  <a:pt x="150199" y="9550"/>
                </a:cubicBezTo>
                <a:lnTo>
                  <a:pt x="147726" y="21191"/>
                </a:lnTo>
                <a:cubicBezTo>
                  <a:pt x="145976" y="20202"/>
                  <a:pt x="144150" y="19745"/>
                  <a:pt x="142209" y="19745"/>
                </a:cubicBezTo>
                <a:cubicBezTo>
                  <a:pt x="138100" y="19745"/>
                  <a:pt x="134677" y="21305"/>
                  <a:pt x="131937" y="24501"/>
                </a:cubicBezTo>
                <a:cubicBezTo>
                  <a:pt x="129236" y="27659"/>
                  <a:pt x="127829" y="31653"/>
                  <a:pt x="127829" y="36485"/>
                </a:cubicBezTo>
                <a:cubicBezTo>
                  <a:pt x="127829" y="38007"/>
                  <a:pt x="128019" y="39338"/>
                  <a:pt x="128399" y="40556"/>
                </a:cubicBezTo>
                <a:cubicBezTo>
                  <a:pt x="127334" y="41469"/>
                  <a:pt x="126193" y="41887"/>
                  <a:pt x="124937" y="41887"/>
                </a:cubicBezTo>
                <a:cubicBezTo>
                  <a:pt x="123948" y="41887"/>
                  <a:pt x="123225" y="41621"/>
                  <a:pt x="122693" y="41050"/>
                </a:cubicBezTo>
                <a:cubicBezTo>
                  <a:pt x="122236" y="40479"/>
                  <a:pt x="122008" y="39528"/>
                  <a:pt x="122008" y="38197"/>
                </a:cubicBezTo>
                <a:cubicBezTo>
                  <a:pt x="122008" y="36979"/>
                  <a:pt x="122236" y="35153"/>
                  <a:pt x="122769" y="32528"/>
                </a:cubicBezTo>
                <a:cubicBezTo>
                  <a:pt x="123035" y="31044"/>
                  <a:pt x="122008" y="29637"/>
                  <a:pt x="120486" y="29485"/>
                </a:cubicBezTo>
                <a:cubicBezTo>
                  <a:pt x="120383" y="29472"/>
                  <a:pt x="120281" y="29466"/>
                  <a:pt x="120180" y="29466"/>
                </a:cubicBezTo>
                <a:cubicBezTo>
                  <a:pt x="119043" y="29466"/>
                  <a:pt x="118023" y="30231"/>
                  <a:pt x="117709" y="31349"/>
                </a:cubicBezTo>
                <a:cubicBezTo>
                  <a:pt x="116758" y="34621"/>
                  <a:pt x="115578" y="37132"/>
                  <a:pt x="114247" y="38844"/>
                </a:cubicBezTo>
                <a:cubicBezTo>
                  <a:pt x="112611" y="40898"/>
                  <a:pt x="110861" y="41925"/>
                  <a:pt x="108997" y="41925"/>
                </a:cubicBezTo>
                <a:cubicBezTo>
                  <a:pt x="107893" y="41925"/>
                  <a:pt x="107018" y="41431"/>
                  <a:pt x="106296" y="40365"/>
                </a:cubicBezTo>
                <a:cubicBezTo>
                  <a:pt x="105649" y="39338"/>
                  <a:pt x="105306" y="37930"/>
                  <a:pt x="105306" y="36295"/>
                </a:cubicBezTo>
                <a:cubicBezTo>
                  <a:pt x="105306" y="32909"/>
                  <a:pt x="106105" y="30093"/>
                  <a:pt x="107779" y="27963"/>
                </a:cubicBezTo>
                <a:cubicBezTo>
                  <a:pt x="109415" y="25756"/>
                  <a:pt x="111584" y="24653"/>
                  <a:pt x="114247" y="24653"/>
                </a:cubicBezTo>
                <a:cubicBezTo>
                  <a:pt x="115578" y="24653"/>
                  <a:pt x="116910" y="24957"/>
                  <a:pt x="118051" y="25414"/>
                </a:cubicBezTo>
                <a:cubicBezTo>
                  <a:pt x="118384" y="25554"/>
                  <a:pt x="118741" y="25630"/>
                  <a:pt x="119096" y="25630"/>
                </a:cubicBezTo>
                <a:cubicBezTo>
                  <a:pt x="119512" y="25630"/>
                  <a:pt x="119926" y="25526"/>
                  <a:pt x="120296" y="25300"/>
                </a:cubicBezTo>
                <a:cubicBezTo>
                  <a:pt x="122008" y="24235"/>
                  <a:pt x="121780" y="21686"/>
                  <a:pt x="119991" y="20963"/>
                </a:cubicBezTo>
                <a:cubicBezTo>
                  <a:pt x="119002" y="20544"/>
                  <a:pt x="118470" y="20430"/>
                  <a:pt x="118051" y="20354"/>
                </a:cubicBezTo>
                <a:cubicBezTo>
                  <a:pt x="116910" y="20050"/>
                  <a:pt x="115464" y="19821"/>
                  <a:pt x="114323" y="19821"/>
                </a:cubicBezTo>
                <a:cubicBezTo>
                  <a:pt x="110290" y="19859"/>
                  <a:pt x="106866" y="21419"/>
                  <a:pt x="104165" y="24577"/>
                </a:cubicBezTo>
                <a:cubicBezTo>
                  <a:pt x="102681" y="26289"/>
                  <a:pt x="101578" y="28229"/>
                  <a:pt x="100931" y="30436"/>
                </a:cubicBezTo>
                <a:cubicBezTo>
                  <a:pt x="98535" y="38121"/>
                  <a:pt x="95415" y="42001"/>
                  <a:pt x="91649" y="42001"/>
                </a:cubicBezTo>
                <a:cubicBezTo>
                  <a:pt x="90355" y="42001"/>
                  <a:pt x="89404" y="41545"/>
                  <a:pt x="88833" y="40746"/>
                </a:cubicBezTo>
                <a:cubicBezTo>
                  <a:pt x="88225" y="39947"/>
                  <a:pt x="87920" y="38882"/>
                  <a:pt x="87920" y="37664"/>
                </a:cubicBezTo>
                <a:cubicBezTo>
                  <a:pt x="87920" y="37246"/>
                  <a:pt x="87920" y="36903"/>
                  <a:pt x="87996" y="36675"/>
                </a:cubicBezTo>
                <a:cubicBezTo>
                  <a:pt x="90355" y="35724"/>
                  <a:pt x="92333" y="34240"/>
                  <a:pt x="93741" y="32300"/>
                </a:cubicBezTo>
                <a:cubicBezTo>
                  <a:pt x="95187" y="30322"/>
                  <a:pt x="95948" y="28153"/>
                  <a:pt x="95948" y="25832"/>
                </a:cubicBezTo>
                <a:cubicBezTo>
                  <a:pt x="95948" y="21876"/>
                  <a:pt x="93779" y="19936"/>
                  <a:pt x="89480" y="19936"/>
                </a:cubicBezTo>
                <a:cubicBezTo>
                  <a:pt x="86436" y="19936"/>
                  <a:pt x="83773" y="21001"/>
                  <a:pt x="81377" y="23207"/>
                </a:cubicBezTo>
                <a:lnTo>
                  <a:pt x="84040" y="10729"/>
                </a:lnTo>
                <a:cubicBezTo>
                  <a:pt x="84382" y="9169"/>
                  <a:pt x="83203" y="7761"/>
                  <a:pt x="81605" y="7761"/>
                </a:cubicBezTo>
                <a:cubicBezTo>
                  <a:pt x="80425" y="7761"/>
                  <a:pt x="79436" y="8560"/>
                  <a:pt x="79208" y="9740"/>
                </a:cubicBezTo>
                <a:lnTo>
                  <a:pt x="71866" y="43980"/>
                </a:lnTo>
                <a:cubicBezTo>
                  <a:pt x="71523" y="45539"/>
                  <a:pt x="72741" y="46985"/>
                  <a:pt x="74300" y="46985"/>
                </a:cubicBezTo>
                <a:cubicBezTo>
                  <a:pt x="75480" y="46985"/>
                  <a:pt x="76469" y="46186"/>
                  <a:pt x="76735" y="45045"/>
                </a:cubicBezTo>
                <a:lnTo>
                  <a:pt x="79018" y="34583"/>
                </a:lnTo>
                <a:cubicBezTo>
                  <a:pt x="79398" y="33251"/>
                  <a:pt x="79893" y="31843"/>
                  <a:pt x="80616" y="30512"/>
                </a:cubicBezTo>
                <a:cubicBezTo>
                  <a:pt x="81339" y="29180"/>
                  <a:pt x="82442" y="27925"/>
                  <a:pt x="83964" y="26707"/>
                </a:cubicBezTo>
                <a:cubicBezTo>
                  <a:pt x="85409" y="25490"/>
                  <a:pt x="87083" y="24919"/>
                  <a:pt x="88947" y="24919"/>
                </a:cubicBezTo>
                <a:cubicBezTo>
                  <a:pt x="90165" y="24919"/>
                  <a:pt x="90812" y="25528"/>
                  <a:pt x="90812" y="26822"/>
                </a:cubicBezTo>
                <a:cubicBezTo>
                  <a:pt x="90812" y="28229"/>
                  <a:pt x="89975" y="29675"/>
                  <a:pt x="88415" y="31006"/>
                </a:cubicBezTo>
                <a:cubicBezTo>
                  <a:pt x="86855" y="32338"/>
                  <a:pt x="85143" y="33175"/>
                  <a:pt x="83317" y="33479"/>
                </a:cubicBezTo>
                <a:cubicBezTo>
                  <a:pt x="83203" y="35001"/>
                  <a:pt x="83089" y="36028"/>
                  <a:pt x="83089" y="36713"/>
                </a:cubicBezTo>
                <a:cubicBezTo>
                  <a:pt x="83089" y="39909"/>
                  <a:pt x="83811" y="42420"/>
                  <a:pt x="85219" y="44284"/>
                </a:cubicBezTo>
                <a:cubicBezTo>
                  <a:pt x="86665" y="46110"/>
                  <a:pt x="88757" y="47023"/>
                  <a:pt x="91572" y="47023"/>
                </a:cubicBezTo>
                <a:cubicBezTo>
                  <a:pt x="94844" y="47023"/>
                  <a:pt x="97698" y="45615"/>
                  <a:pt x="100132" y="42800"/>
                </a:cubicBezTo>
                <a:cubicBezTo>
                  <a:pt x="100437" y="42420"/>
                  <a:pt x="100741" y="42039"/>
                  <a:pt x="101083" y="41621"/>
                </a:cubicBezTo>
                <a:cubicBezTo>
                  <a:pt x="101464" y="42572"/>
                  <a:pt x="101920" y="43409"/>
                  <a:pt x="102529" y="44132"/>
                </a:cubicBezTo>
                <a:cubicBezTo>
                  <a:pt x="104127" y="46034"/>
                  <a:pt x="106219" y="46985"/>
                  <a:pt x="108883" y="46985"/>
                </a:cubicBezTo>
                <a:cubicBezTo>
                  <a:pt x="112230" y="46985"/>
                  <a:pt x="115084" y="45349"/>
                  <a:pt x="117442" y="42077"/>
                </a:cubicBezTo>
                <a:cubicBezTo>
                  <a:pt x="118432" y="45349"/>
                  <a:pt x="120866" y="46985"/>
                  <a:pt x="124785" y="46985"/>
                </a:cubicBezTo>
                <a:cubicBezTo>
                  <a:pt x="127030" y="46985"/>
                  <a:pt x="129046" y="46262"/>
                  <a:pt x="130872" y="44855"/>
                </a:cubicBezTo>
                <a:cubicBezTo>
                  <a:pt x="132356" y="46262"/>
                  <a:pt x="134258" y="46985"/>
                  <a:pt x="136541" y="46985"/>
                </a:cubicBezTo>
                <a:cubicBezTo>
                  <a:pt x="139927" y="46985"/>
                  <a:pt x="142780" y="45349"/>
                  <a:pt x="145101" y="42077"/>
                </a:cubicBezTo>
                <a:cubicBezTo>
                  <a:pt x="146090" y="45349"/>
                  <a:pt x="148525" y="46985"/>
                  <a:pt x="152481" y="46985"/>
                </a:cubicBezTo>
                <a:cubicBezTo>
                  <a:pt x="154992" y="46985"/>
                  <a:pt x="157237" y="46110"/>
                  <a:pt x="159177" y="44398"/>
                </a:cubicBezTo>
                <a:cubicBezTo>
                  <a:pt x="160851" y="46110"/>
                  <a:pt x="162943" y="46985"/>
                  <a:pt x="165606" y="46985"/>
                </a:cubicBezTo>
                <a:cubicBezTo>
                  <a:pt x="169373" y="46985"/>
                  <a:pt x="172530" y="45425"/>
                  <a:pt x="175194" y="42268"/>
                </a:cubicBezTo>
                <a:cubicBezTo>
                  <a:pt x="176982" y="39985"/>
                  <a:pt x="177666" y="38615"/>
                  <a:pt x="178047" y="37626"/>
                </a:cubicBezTo>
                <a:cubicBezTo>
                  <a:pt x="179074" y="35191"/>
                  <a:pt x="179531" y="32680"/>
                  <a:pt x="179531" y="30131"/>
                </a:cubicBezTo>
                <a:cubicBezTo>
                  <a:pt x="179531" y="28153"/>
                  <a:pt x="179188" y="26403"/>
                  <a:pt x="178580" y="24881"/>
                </a:cubicBezTo>
                <a:lnTo>
                  <a:pt x="185085" y="24881"/>
                </a:lnTo>
                <a:lnTo>
                  <a:pt x="184476" y="27735"/>
                </a:lnTo>
                <a:cubicBezTo>
                  <a:pt x="183449" y="32604"/>
                  <a:pt x="182917" y="35952"/>
                  <a:pt x="182917" y="37702"/>
                </a:cubicBezTo>
                <a:cubicBezTo>
                  <a:pt x="182917" y="43903"/>
                  <a:pt x="185427" y="46985"/>
                  <a:pt x="190411" y="46985"/>
                </a:cubicBezTo>
                <a:cubicBezTo>
                  <a:pt x="196004" y="46985"/>
                  <a:pt x="200265" y="43219"/>
                  <a:pt x="203308" y="35648"/>
                </a:cubicBezTo>
                <a:cubicBezTo>
                  <a:pt x="203879" y="34202"/>
                  <a:pt x="203232" y="32718"/>
                  <a:pt x="201901" y="32224"/>
                </a:cubicBezTo>
                <a:cubicBezTo>
                  <a:pt x="201649" y="32145"/>
                  <a:pt x="201392" y="32107"/>
                  <a:pt x="201139" y="32107"/>
                </a:cubicBezTo>
                <a:cubicBezTo>
                  <a:pt x="200170" y="32107"/>
                  <a:pt x="199257" y="32666"/>
                  <a:pt x="198895" y="33631"/>
                </a:cubicBezTo>
                <a:cubicBezTo>
                  <a:pt x="196689" y="39072"/>
                  <a:pt x="193987" y="41849"/>
                  <a:pt x="190678" y="41849"/>
                </a:cubicBezTo>
                <a:cubicBezTo>
                  <a:pt x="188928" y="41849"/>
                  <a:pt x="188091" y="40365"/>
                  <a:pt x="188091" y="37474"/>
                </a:cubicBezTo>
                <a:cubicBezTo>
                  <a:pt x="188091" y="35838"/>
                  <a:pt x="188585" y="32680"/>
                  <a:pt x="189536" y="27963"/>
                </a:cubicBezTo>
                <a:lnTo>
                  <a:pt x="190221" y="24615"/>
                </a:lnTo>
                <a:lnTo>
                  <a:pt x="196993" y="24615"/>
                </a:lnTo>
                <a:cubicBezTo>
                  <a:pt x="198134" y="24615"/>
                  <a:pt x="199161" y="23816"/>
                  <a:pt x="199352" y="22675"/>
                </a:cubicBezTo>
                <a:cubicBezTo>
                  <a:pt x="199694" y="21153"/>
                  <a:pt x="198515" y="19745"/>
                  <a:pt x="196993" y="19745"/>
                </a:cubicBezTo>
                <a:lnTo>
                  <a:pt x="191324" y="19745"/>
                </a:lnTo>
                <a:lnTo>
                  <a:pt x="192504" y="14229"/>
                </a:lnTo>
                <a:cubicBezTo>
                  <a:pt x="192846" y="12631"/>
                  <a:pt x="191667" y="11185"/>
                  <a:pt x="190031" y="11185"/>
                </a:cubicBezTo>
                <a:cubicBezTo>
                  <a:pt x="188851" y="11185"/>
                  <a:pt x="187862" y="11984"/>
                  <a:pt x="187558" y="13164"/>
                </a:cubicBezTo>
                <a:lnTo>
                  <a:pt x="186150" y="19745"/>
                </a:lnTo>
                <a:lnTo>
                  <a:pt x="170362" y="19745"/>
                </a:lnTo>
                <a:cubicBezTo>
                  <a:pt x="166329" y="19745"/>
                  <a:pt x="162981" y="21381"/>
                  <a:pt x="160318" y="24767"/>
                </a:cubicBezTo>
                <a:cubicBezTo>
                  <a:pt x="157655" y="28115"/>
                  <a:pt x="156324" y="32034"/>
                  <a:pt x="156324" y="36485"/>
                </a:cubicBezTo>
                <a:cubicBezTo>
                  <a:pt x="156324" y="37702"/>
                  <a:pt x="156476" y="38805"/>
                  <a:pt x="156742" y="39833"/>
                </a:cubicBezTo>
                <a:cubicBezTo>
                  <a:pt x="155487" y="41164"/>
                  <a:pt x="154079" y="41849"/>
                  <a:pt x="152633" y="41849"/>
                </a:cubicBezTo>
                <a:cubicBezTo>
                  <a:pt x="151606" y="41849"/>
                  <a:pt x="150921" y="41545"/>
                  <a:pt x="150465" y="40974"/>
                </a:cubicBezTo>
                <a:cubicBezTo>
                  <a:pt x="150046" y="40403"/>
                  <a:pt x="149818" y="39452"/>
                  <a:pt x="149818" y="38121"/>
                </a:cubicBezTo>
                <a:cubicBezTo>
                  <a:pt x="149818" y="36218"/>
                  <a:pt x="150199" y="33441"/>
                  <a:pt x="150997" y="29713"/>
                </a:cubicBezTo>
                <a:lnTo>
                  <a:pt x="155144" y="10615"/>
                </a:lnTo>
                <a:cubicBezTo>
                  <a:pt x="155487" y="9017"/>
                  <a:pt x="154269" y="7571"/>
                  <a:pt x="152671" y="7571"/>
                </a:cubicBezTo>
                <a:close/>
                <a:moveTo>
                  <a:pt x="206574" y="41300"/>
                </a:moveTo>
                <a:cubicBezTo>
                  <a:pt x="205192" y="41300"/>
                  <a:pt x="203942" y="42242"/>
                  <a:pt x="203575" y="43713"/>
                </a:cubicBezTo>
                <a:cubicBezTo>
                  <a:pt x="203270" y="45311"/>
                  <a:pt x="204259" y="46947"/>
                  <a:pt x="205933" y="47251"/>
                </a:cubicBezTo>
                <a:cubicBezTo>
                  <a:pt x="206151" y="47297"/>
                  <a:pt x="206367" y="47319"/>
                  <a:pt x="206580" y="47319"/>
                </a:cubicBezTo>
                <a:cubicBezTo>
                  <a:pt x="207971" y="47319"/>
                  <a:pt x="209207" y="46382"/>
                  <a:pt x="209471" y="44931"/>
                </a:cubicBezTo>
                <a:cubicBezTo>
                  <a:pt x="209776" y="43257"/>
                  <a:pt x="208787" y="41697"/>
                  <a:pt x="207151" y="41354"/>
                </a:cubicBezTo>
                <a:cubicBezTo>
                  <a:pt x="206957" y="41318"/>
                  <a:pt x="206764" y="41300"/>
                  <a:pt x="206574" y="413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85"/>
          <p:cNvSpPr txBox="1"/>
          <p:nvPr/>
        </p:nvSpPr>
        <p:spPr>
          <a:xfrm>
            <a:off x="0" y="1444575"/>
            <a:ext cx="8016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Alice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47" name="Google Shape;1347;p85"/>
          <p:cNvSpPr txBox="1"/>
          <p:nvPr/>
        </p:nvSpPr>
        <p:spPr>
          <a:xfrm>
            <a:off x="-48750" y="2888075"/>
            <a:ext cx="8991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Charlie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48" name="Google Shape;1348;p85"/>
          <p:cNvSpPr txBox="1"/>
          <p:nvPr/>
        </p:nvSpPr>
        <p:spPr>
          <a:xfrm>
            <a:off x="146850" y="4331575"/>
            <a:ext cx="7284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Emily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349" name="Google Shape;1349;p85"/>
          <p:cNvCxnSpPr>
            <a:stCxn id="1340" idx="6"/>
            <a:endCxn id="1343" idx="1"/>
          </p:cNvCxnSpPr>
          <p:nvPr/>
        </p:nvCxnSpPr>
        <p:spPr>
          <a:xfrm>
            <a:off x="1441475" y="1657425"/>
            <a:ext cx="1334400" cy="613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0" name="Google Shape;1350;p85"/>
          <p:cNvCxnSpPr>
            <a:stCxn id="1341" idx="6"/>
            <a:endCxn id="1343" idx="2"/>
          </p:cNvCxnSpPr>
          <p:nvPr/>
        </p:nvCxnSpPr>
        <p:spPr>
          <a:xfrm flipH="1" rot="10800000">
            <a:off x="1441475" y="3024725"/>
            <a:ext cx="1022100" cy="76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1" name="Google Shape;1351;p85"/>
          <p:cNvCxnSpPr>
            <a:stCxn id="1342" idx="6"/>
            <a:endCxn id="1343" idx="3"/>
          </p:cNvCxnSpPr>
          <p:nvPr/>
        </p:nvCxnSpPr>
        <p:spPr>
          <a:xfrm flipH="1" rot="10800000">
            <a:off x="1441475" y="3778525"/>
            <a:ext cx="1334400" cy="765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52" name="Google Shape;1352;p85"/>
          <p:cNvSpPr/>
          <p:nvPr/>
        </p:nvSpPr>
        <p:spPr>
          <a:xfrm>
            <a:off x="1762925" y="1002663"/>
            <a:ext cx="2079000" cy="672000"/>
          </a:xfrm>
          <a:prstGeom prst="wedgeRoundRectCallout">
            <a:avLst>
              <a:gd fmla="val -60844" name="adj1"/>
              <a:gd fmla="val 29524" name="adj2"/>
              <a:gd fmla="val 0" name="adj3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select_parathread(...)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aphicFrame>
        <p:nvGraphicFramePr>
          <p:cNvPr id="1353" name="Google Shape;1353;p85"/>
          <p:cNvGraphicFramePr/>
          <p:nvPr/>
        </p:nvGraphicFramePr>
        <p:xfrm>
          <a:off x="7612325" y="1724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{29245EDF-792B-4C8E-BAAB-E1250339608F}</a:tableStyleId>
              </a:tblPr>
              <a:tblGrid>
                <a:gridCol w="12961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Registrar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Winners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Alice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Emily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Charlie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id="1354" name="Google Shape;1354;p85"/>
          <p:cNvSpPr txBox="1"/>
          <p:nvPr/>
        </p:nvSpPr>
        <p:spPr>
          <a:xfrm>
            <a:off x="7574763" y="3905875"/>
            <a:ext cx="13713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3 parathread slot cut-off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55" name="Google Shape;1355;p85"/>
          <p:cNvSpPr/>
          <p:nvPr/>
        </p:nvSpPr>
        <p:spPr>
          <a:xfrm>
            <a:off x="1862450" y="1650050"/>
            <a:ext cx="592800" cy="5928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+12 TIP</a:t>
            </a:r>
            <a:endParaRPr/>
          </a:p>
        </p:txBody>
      </p:sp>
      <p:sp>
        <p:nvSpPr>
          <p:cNvPr id="1356" name="Google Shape;1356;p85"/>
          <p:cNvSpPr/>
          <p:nvPr/>
        </p:nvSpPr>
        <p:spPr>
          <a:xfrm>
            <a:off x="1656663" y="2752388"/>
            <a:ext cx="592800" cy="5928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+5 TIP</a:t>
            </a:r>
            <a:endParaRPr/>
          </a:p>
        </p:txBody>
      </p:sp>
      <p:sp>
        <p:nvSpPr>
          <p:cNvPr id="1357" name="Google Shape;1357;p85"/>
          <p:cNvSpPr/>
          <p:nvPr/>
        </p:nvSpPr>
        <p:spPr>
          <a:xfrm>
            <a:off x="1862450" y="3882788"/>
            <a:ext cx="592800" cy="5928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 TIP</a:t>
            </a:r>
            <a:endParaRPr/>
          </a:p>
        </p:txBody>
      </p:sp>
      <p:graphicFrame>
        <p:nvGraphicFramePr>
          <p:cNvPr id="1358" name="Google Shape;1358;p85"/>
          <p:cNvGraphicFramePr/>
          <p:nvPr/>
        </p:nvGraphicFramePr>
        <p:xfrm>
          <a:off x="4941275" y="1726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{29245EDF-792B-4C8E-BAAB-E1250339608F}</a:tableStyleId>
              </a:tblPr>
              <a:tblGrid>
                <a:gridCol w="657950"/>
                <a:gridCol w="1069775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TX Pool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Order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User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66666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Alice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Emily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Charlie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Bob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Dave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cxnSp>
        <p:nvCxnSpPr>
          <p:cNvPr id="1359" name="Google Shape;1359;p85"/>
          <p:cNvCxnSpPr/>
          <p:nvPr/>
        </p:nvCxnSpPr>
        <p:spPr>
          <a:xfrm>
            <a:off x="4960200" y="3698975"/>
            <a:ext cx="40545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360" name="Google Shape;1360;p85"/>
          <p:cNvSpPr/>
          <p:nvPr/>
        </p:nvSpPr>
        <p:spPr>
          <a:xfrm>
            <a:off x="848675" y="3526275"/>
            <a:ext cx="592800" cy="592800"/>
          </a:xfrm>
          <a:prstGeom prst="smileyFace">
            <a:avLst>
              <a:gd fmla="val 4653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85"/>
          <p:cNvSpPr/>
          <p:nvPr/>
        </p:nvSpPr>
        <p:spPr>
          <a:xfrm>
            <a:off x="848675" y="2082775"/>
            <a:ext cx="592800" cy="592800"/>
          </a:xfrm>
          <a:prstGeom prst="smileyFace">
            <a:avLst>
              <a:gd fmla="val 4653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" name="Google Shape;1362;p85"/>
          <p:cNvSpPr txBox="1"/>
          <p:nvPr/>
        </p:nvSpPr>
        <p:spPr>
          <a:xfrm>
            <a:off x="43175" y="2166325"/>
            <a:ext cx="8016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Bob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63" name="Google Shape;1363;p85"/>
          <p:cNvSpPr txBox="1"/>
          <p:nvPr/>
        </p:nvSpPr>
        <p:spPr>
          <a:xfrm>
            <a:off x="43175" y="3609825"/>
            <a:ext cx="8016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Dave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364" name="Google Shape;1364;p85"/>
          <p:cNvCxnSpPr>
            <a:stCxn id="1361" idx="6"/>
          </p:cNvCxnSpPr>
          <p:nvPr/>
        </p:nvCxnSpPr>
        <p:spPr>
          <a:xfrm>
            <a:off x="1441475" y="2379175"/>
            <a:ext cx="1125000" cy="176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5" name="Google Shape;1365;p85"/>
          <p:cNvCxnSpPr>
            <a:stCxn id="1360" idx="6"/>
          </p:cNvCxnSpPr>
          <p:nvPr/>
        </p:nvCxnSpPr>
        <p:spPr>
          <a:xfrm flipH="1" rot="10800000">
            <a:off x="1441475" y="3547575"/>
            <a:ext cx="1135800" cy="275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6" name="Google Shape;1366;p85"/>
          <p:cNvSpPr/>
          <p:nvPr/>
        </p:nvSpPr>
        <p:spPr>
          <a:xfrm>
            <a:off x="6491375" y="2395250"/>
            <a:ext cx="1205700" cy="1332000"/>
          </a:xfrm>
          <a:prstGeom prst="rightArrow">
            <a:avLst>
              <a:gd fmla="val 50000" name="adj1"/>
              <a:gd fmla="val 36501" name="adj2"/>
            </a:avLst>
          </a:prstGeom>
          <a:solidFill>
            <a:srgbClr val="FF186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Signed Extension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Logic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86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Winning a</a:t>
            </a:r>
            <a:r>
              <a:rPr lang="en">
                <a:solidFill>
                  <a:srgbClr val="FFFFFF"/>
                </a:solidFill>
              </a:rPr>
              <a:t> Parathread Auction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72" name="Google Shape;1372;p86"/>
          <p:cNvSpPr txBox="1"/>
          <p:nvPr>
            <p:ph idx="1" type="body"/>
          </p:nvPr>
        </p:nvSpPr>
        <p:spPr>
          <a:xfrm>
            <a:off x="311700" y="1125525"/>
            <a:ext cx="41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If you win a slot, you will be queued to submit new heads on the next block.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If you miss your slot, you get 3 additional retries on the following blocks. </a:t>
            </a:r>
            <a:endParaRPr/>
          </a:p>
        </p:txBody>
      </p:sp>
      <p:sp>
        <p:nvSpPr>
          <p:cNvPr id="1373" name="Google Shape;1373;p86"/>
          <p:cNvSpPr/>
          <p:nvPr/>
        </p:nvSpPr>
        <p:spPr>
          <a:xfrm>
            <a:off x="5503650" y="2419650"/>
            <a:ext cx="609300" cy="609300"/>
          </a:xfrm>
          <a:prstGeom prst="rect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BLOCK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42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4" name="Google Shape;1374;p86"/>
          <p:cNvSpPr/>
          <p:nvPr/>
        </p:nvSpPr>
        <p:spPr>
          <a:xfrm>
            <a:off x="6219600" y="2419650"/>
            <a:ext cx="609300" cy="6093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BLOCK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43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5" name="Google Shape;1375;p86"/>
          <p:cNvSpPr/>
          <p:nvPr/>
        </p:nvSpPr>
        <p:spPr>
          <a:xfrm>
            <a:off x="6935550" y="2419650"/>
            <a:ext cx="609300" cy="6093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BLOCK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44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6" name="Google Shape;1376;p86"/>
          <p:cNvSpPr/>
          <p:nvPr/>
        </p:nvSpPr>
        <p:spPr>
          <a:xfrm>
            <a:off x="7651500" y="2419650"/>
            <a:ext cx="609300" cy="6093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BLOCK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45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7" name="Google Shape;1377;p86"/>
          <p:cNvSpPr/>
          <p:nvPr/>
        </p:nvSpPr>
        <p:spPr>
          <a:xfrm>
            <a:off x="8367450" y="2419650"/>
            <a:ext cx="609300" cy="6093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BLOCK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46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78" name="Google Shape;1378;p86"/>
          <p:cNvCxnSpPr>
            <a:stCxn id="1373" idx="2"/>
            <a:endCxn id="1379" idx="0"/>
          </p:cNvCxnSpPr>
          <p:nvPr/>
        </p:nvCxnSpPr>
        <p:spPr>
          <a:xfrm>
            <a:off x="5808300" y="3028950"/>
            <a:ext cx="0" cy="495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379" name="Google Shape;1379;p86"/>
          <p:cNvSpPr txBox="1"/>
          <p:nvPr/>
        </p:nvSpPr>
        <p:spPr>
          <a:xfrm>
            <a:off x="5148450" y="3524150"/>
            <a:ext cx="1319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You won!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80" name="Google Shape;1380;p86"/>
          <p:cNvSpPr txBox="1"/>
          <p:nvPr/>
        </p:nvSpPr>
        <p:spPr>
          <a:xfrm>
            <a:off x="6874800" y="1125525"/>
            <a:ext cx="14325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Submit your new head.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381" name="Google Shape;1381;p86"/>
          <p:cNvCxnSpPr>
            <a:stCxn id="1380" idx="2"/>
            <a:endCxn id="1374" idx="0"/>
          </p:cNvCxnSpPr>
          <p:nvPr/>
        </p:nvCxnSpPr>
        <p:spPr>
          <a:xfrm flipH="1">
            <a:off x="6524250" y="1852725"/>
            <a:ext cx="1066800" cy="567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2" name="Google Shape;1382;p86"/>
          <p:cNvCxnSpPr>
            <a:stCxn id="1380" idx="2"/>
            <a:endCxn id="1375" idx="0"/>
          </p:cNvCxnSpPr>
          <p:nvPr/>
        </p:nvCxnSpPr>
        <p:spPr>
          <a:xfrm flipH="1">
            <a:off x="7240050" y="1852725"/>
            <a:ext cx="351000" cy="567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3" name="Google Shape;1383;p86"/>
          <p:cNvCxnSpPr>
            <a:stCxn id="1380" idx="2"/>
            <a:endCxn id="1376" idx="0"/>
          </p:cNvCxnSpPr>
          <p:nvPr/>
        </p:nvCxnSpPr>
        <p:spPr>
          <a:xfrm>
            <a:off x="7591050" y="1852725"/>
            <a:ext cx="365100" cy="567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4" name="Google Shape;1384;p86"/>
          <p:cNvCxnSpPr>
            <a:stCxn id="1380" idx="2"/>
            <a:endCxn id="1377" idx="0"/>
          </p:cNvCxnSpPr>
          <p:nvPr/>
        </p:nvCxnSpPr>
        <p:spPr>
          <a:xfrm>
            <a:off x="7591050" y="1852725"/>
            <a:ext cx="1081200" cy="567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85" name="Google Shape;1385;p86"/>
          <p:cNvSpPr/>
          <p:nvPr/>
        </p:nvSpPr>
        <p:spPr>
          <a:xfrm>
            <a:off x="4787700" y="2419650"/>
            <a:ext cx="609300" cy="6093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BLOCK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41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6" name="Google Shape;1386;p86"/>
          <p:cNvSpPr txBox="1"/>
          <p:nvPr/>
        </p:nvSpPr>
        <p:spPr>
          <a:xfrm>
            <a:off x="4376100" y="1565719"/>
            <a:ext cx="1432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Make a bid.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387" name="Google Shape;1387;p86"/>
          <p:cNvCxnSpPr>
            <a:stCxn id="1386" idx="2"/>
            <a:endCxn id="1385" idx="0"/>
          </p:cNvCxnSpPr>
          <p:nvPr/>
        </p:nvCxnSpPr>
        <p:spPr>
          <a:xfrm>
            <a:off x="5092350" y="1992619"/>
            <a:ext cx="0" cy="426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87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Aside: Signed Extensions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93" name="Google Shape;1393;p87"/>
          <p:cNvSpPr txBox="1"/>
          <p:nvPr>
            <p:ph idx="1" type="body"/>
          </p:nvPr>
        </p:nvSpPr>
        <p:spPr>
          <a:xfrm>
            <a:off x="311700" y="1125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3C47D"/>
                </a:solidFill>
                <a:latin typeface="Courier New"/>
                <a:ea typeface="Courier New"/>
                <a:cs typeface="Courier New"/>
                <a:sym typeface="Courier New"/>
              </a:rPr>
              <a:t>/// Place a bid for a parathread to be progressed in the next block.</a:t>
            </a:r>
            <a:endParaRPr sz="1800">
              <a:solidFill>
                <a:srgbClr val="93C47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D9EEB"/>
                </a:solidFill>
                <a:latin typeface="Courier New"/>
                <a:ea typeface="Courier New"/>
                <a:cs typeface="Courier New"/>
                <a:sym typeface="Courier New"/>
              </a:rPr>
              <a:t>fn </a:t>
            </a:r>
            <a:r>
              <a:rPr lang="en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select_parathread(origin,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#[compact] _id: ParaId,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_collator: CollatorId,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_head_hash: T::Hash,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ensure_signed(origin)?;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3C47D"/>
                </a:solidFill>
                <a:latin typeface="Courier New"/>
                <a:ea typeface="Courier New"/>
                <a:cs typeface="Courier New"/>
                <a:sym typeface="Courier New"/>
              </a:rPr>
              <a:t>    // Everything else is checked for in the</a:t>
            </a:r>
            <a:endParaRPr sz="1800">
              <a:solidFill>
                <a:srgbClr val="93C47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3C47D"/>
                </a:solidFill>
                <a:latin typeface="Courier New"/>
                <a:ea typeface="Courier New"/>
                <a:cs typeface="Courier New"/>
                <a:sym typeface="Courier New"/>
              </a:rPr>
              <a:t>    // transaction `SignedExtension`.</a:t>
            </a:r>
            <a:endParaRPr sz="1800">
              <a:solidFill>
                <a:srgbClr val="93C47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88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Aside: </a:t>
            </a:r>
            <a:r>
              <a:rPr lang="en">
                <a:solidFill>
                  <a:srgbClr val="FFFFFF"/>
                </a:solidFill>
              </a:rPr>
              <a:t>Signed Extensions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99" name="Google Shape;1399;p88"/>
          <p:cNvSpPr txBox="1"/>
          <p:nvPr>
            <p:ph idx="1" type="body"/>
          </p:nvPr>
        </p:nvSpPr>
        <p:spPr>
          <a:xfrm>
            <a:off x="311700" y="1125525"/>
            <a:ext cx="41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 way for all transactions to be extended.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Validation function allows for transaction queue to quickly eliminate transactions.</a:t>
            </a:r>
            <a:endParaRPr/>
          </a:p>
        </p:txBody>
      </p:sp>
      <p:graphicFrame>
        <p:nvGraphicFramePr>
          <p:cNvPr id="1400" name="Google Shape;1400;p88"/>
          <p:cNvGraphicFramePr/>
          <p:nvPr/>
        </p:nvGraphicFramePr>
        <p:xfrm>
          <a:off x="4362825" y="211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{29245EDF-792B-4C8E-BAAB-E1250339608F}</a:tableStyleId>
              </a:tblPr>
              <a:tblGrid>
                <a:gridCol w="1117350"/>
                <a:gridCol w="1117350"/>
                <a:gridCol w="1117350"/>
                <a:gridCol w="1117350"/>
              </a:tblGrid>
              <a:tr h="458175"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Extrinsic Format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  <a:tc hMerge="1"/>
                <a:tc hMerge="1"/>
                <a:tc hMerge="1"/>
              </a:tr>
              <a:tr h="45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Address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Signature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5818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Extra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186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Call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4D79"/>
                    </a:solidFill>
                  </a:tcPr>
                </a:tc>
              </a:tr>
            </a:tbl>
          </a:graphicData>
        </a:graphic>
      </p:graphicFrame>
      <p:cxnSp>
        <p:nvCxnSpPr>
          <p:cNvPr id="1401" name="Google Shape;1401;p88"/>
          <p:cNvCxnSpPr>
            <a:stCxn id="1402" idx="0"/>
          </p:cNvCxnSpPr>
          <p:nvPr/>
        </p:nvCxnSpPr>
        <p:spPr>
          <a:xfrm flipH="1" rot="10800000">
            <a:off x="7011000" y="3137138"/>
            <a:ext cx="181200" cy="570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02" name="Google Shape;1402;p88"/>
          <p:cNvSpPr txBox="1"/>
          <p:nvPr/>
        </p:nvSpPr>
        <p:spPr>
          <a:xfrm>
            <a:off x="5951700" y="3707438"/>
            <a:ext cx="21186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Extra data is not always needed to use this feature!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89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Aside: </a:t>
            </a:r>
            <a:r>
              <a:rPr lang="en">
                <a:solidFill>
                  <a:srgbClr val="FFFFFF"/>
                </a:solidFill>
              </a:rPr>
              <a:t>Signed Extensions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08" name="Google Shape;1408;p89"/>
          <p:cNvSpPr txBox="1"/>
          <p:nvPr>
            <p:ph idx="1" type="body"/>
          </p:nvPr>
        </p:nvSpPr>
        <p:spPr>
          <a:xfrm>
            <a:off x="311700" y="112552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You can: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Verify “implied” information in the signature.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Increase/decrease priority in the transaction queue.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Trigger additional logic for certain function calls within your runtime.</a:t>
            </a:r>
            <a:endParaRPr sz="1800"/>
          </a:p>
        </p:txBody>
      </p:sp>
      <p:sp>
        <p:nvSpPr>
          <p:cNvPr id="1409" name="Google Shape;1409;p89"/>
          <p:cNvSpPr txBox="1"/>
          <p:nvPr>
            <p:ph idx="2" type="body"/>
          </p:nvPr>
        </p:nvSpPr>
        <p:spPr>
          <a:xfrm>
            <a:off x="5229775" y="1125525"/>
            <a:ext cx="3602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for: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Checking Replay Attacks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Fees (Transaction Payment)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Checking Weight Limit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Gas Limit (Contracts)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Parathread Auctions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Limit Chain Functionality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and more...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90"/>
          <p:cNvSpPr txBox="1"/>
          <p:nvPr>
            <p:ph type="ctrTitle"/>
          </p:nvPr>
        </p:nvSpPr>
        <p:spPr>
          <a:xfrm>
            <a:off x="311708" y="58996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Para-Economics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91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Parachain Economics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20" name="Google Shape;1420;p91"/>
          <p:cNvSpPr txBox="1"/>
          <p:nvPr>
            <p:ph idx="1" type="body"/>
          </p:nvPr>
        </p:nvSpPr>
        <p:spPr>
          <a:xfrm>
            <a:off x="311700" y="1125525"/>
            <a:ext cx="500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Locking your DOTs “isn’t free”.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There is an </a:t>
            </a:r>
            <a:r>
              <a:rPr b="1" lang="en">
                <a:solidFill>
                  <a:srgbClr val="FF1864"/>
                </a:solidFill>
              </a:rPr>
              <a:t>opportunity cost</a:t>
            </a:r>
            <a:r>
              <a:rPr lang="en"/>
              <a:t>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Ideally you increase the value of the network by participating, and this is a good return of investment with your DOTs.</a:t>
            </a:r>
            <a:endParaRPr/>
          </a:p>
        </p:txBody>
      </p:sp>
      <p:pic>
        <p:nvPicPr>
          <p:cNvPr id="1421" name="Google Shape;1421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6325" y="665625"/>
            <a:ext cx="1906125" cy="190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2" name="Google Shape;1422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70921" y="2102050"/>
            <a:ext cx="2073075" cy="304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3" name="Google Shape;1423;p91"/>
          <p:cNvSpPr txBox="1"/>
          <p:nvPr/>
        </p:nvSpPr>
        <p:spPr>
          <a:xfrm rot="1052475">
            <a:off x="7787455" y="3399101"/>
            <a:ext cx="1319874" cy="4473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when moon?</a:t>
            </a:r>
            <a:endParaRPr sz="18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p92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Parathread Economics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429" name="Google Shape;1429;p92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99575"/>
            <a:ext cx="5477175" cy="3386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0" name="Google Shape;1430;p92"/>
          <p:cNvSpPr txBox="1"/>
          <p:nvPr/>
        </p:nvSpPr>
        <p:spPr>
          <a:xfrm>
            <a:off x="3641100" y="1269825"/>
            <a:ext cx="1361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431" name="Google Shape;1431;p92"/>
          <p:cNvCxnSpPr/>
          <p:nvPr/>
        </p:nvCxnSpPr>
        <p:spPr>
          <a:xfrm rot="10800000">
            <a:off x="4949125" y="3072825"/>
            <a:ext cx="937500" cy="5343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2" name="Google Shape;1432;p92"/>
          <p:cNvSpPr txBox="1"/>
          <p:nvPr>
            <p:ph idx="2" type="body"/>
          </p:nvPr>
        </p:nvSpPr>
        <p:spPr>
          <a:xfrm>
            <a:off x="5629575" y="896925"/>
            <a:ext cx="341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Incentivize collators with native token payout.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Transaction Fees Collected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Parathread Token Sponsorship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Blocks naturally produced when parathread bid is less than native token payout.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3F2"/>
        </a:solidFill>
      </p:bgPr>
    </p:bg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57"/>
          <p:cNvSpPr txBox="1"/>
          <p:nvPr>
            <p:ph type="title"/>
          </p:nvPr>
        </p:nvSpPr>
        <p:spPr>
          <a:xfrm>
            <a:off x="311700" y="265675"/>
            <a:ext cx="426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Why a multi-chain future?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010" name="Google Shape;1010;p57"/>
          <p:cNvPicPr preferRelativeResize="0"/>
          <p:nvPr/>
        </p:nvPicPr>
        <p:blipFill rotWithShape="1">
          <a:blip r:embed="rId3">
            <a:alphaModFix/>
          </a:blip>
          <a:srcRect b="0" l="22201" r="21463" t="0"/>
          <a:stretch/>
        </p:blipFill>
        <p:spPr>
          <a:xfrm>
            <a:off x="4796325" y="0"/>
            <a:ext cx="434767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1" name="Google Shape;1011;p57"/>
          <p:cNvSpPr txBox="1"/>
          <p:nvPr>
            <p:ph idx="1" type="body"/>
          </p:nvPr>
        </p:nvSpPr>
        <p:spPr>
          <a:xfrm>
            <a:off x="311700" y="1125525"/>
            <a:ext cx="405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b="1" lang="en">
                <a:solidFill>
                  <a:srgbClr val="000000"/>
                </a:solidFill>
              </a:rPr>
              <a:t>Blockchains</a:t>
            </a:r>
            <a:r>
              <a:rPr lang="en">
                <a:solidFill>
                  <a:srgbClr val="000000"/>
                </a:solidFill>
              </a:rPr>
              <a:t> can help solve trust problems.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b="1" lang="en">
                <a:solidFill>
                  <a:srgbClr val="000000"/>
                </a:solidFill>
              </a:rPr>
              <a:t>Specialization</a:t>
            </a:r>
            <a:r>
              <a:rPr lang="en">
                <a:solidFill>
                  <a:srgbClr val="000000"/>
                </a:solidFill>
              </a:rPr>
              <a:t> can help solve scalability issues.</a:t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b="1" lang="en">
                <a:solidFill>
                  <a:srgbClr val="000000"/>
                </a:solidFill>
              </a:rPr>
              <a:t>Interoperability</a:t>
            </a:r>
            <a:r>
              <a:rPr lang="en">
                <a:solidFill>
                  <a:srgbClr val="000000"/>
                </a:solidFill>
              </a:rPr>
              <a:t> can help add real world value.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p93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Para-Lifecycle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38" name="Google Shape;1438;p93"/>
          <p:cNvSpPr/>
          <p:nvPr/>
        </p:nvSpPr>
        <p:spPr>
          <a:xfrm>
            <a:off x="311750" y="1940325"/>
            <a:ext cx="4129800" cy="2037300"/>
          </a:xfrm>
          <a:prstGeom prst="roundRect">
            <a:avLst>
              <a:gd fmla="val 10108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Parathread</a:t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Full security.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Instant connectivity.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Partial volume (pay-as-you-go).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39" name="Google Shape;1439;p93"/>
          <p:cNvSpPr/>
          <p:nvPr/>
        </p:nvSpPr>
        <p:spPr>
          <a:xfrm>
            <a:off x="4702500" y="1940325"/>
            <a:ext cx="4129800" cy="2037300"/>
          </a:xfrm>
          <a:prstGeom prst="roundRect">
            <a:avLst>
              <a:gd fmla="val 9760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Parachain</a:t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Full security.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Instant connectivity.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Full throughput.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440" name="Google Shape;1440;p93"/>
          <p:cNvCxnSpPr>
            <a:stCxn id="1439" idx="2"/>
            <a:endCxn id="1438" idx="2"/>
          </p:cNvCxnSpPr>
          <p:nvPr/>
        </p:nvCxnSpPr>
        <p:spPr>
          <a:xfrm rot="5400000">
            <a:off x="4571700" y="1782525"/>
            <a:ext cx="600" cy="4390800"/>
          </a:xfrm>
          <a:prstGeom prst="bentConnector3">
            <a:avLst>
              <a:gd fmla="val 77416667" name="adj1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441" name="Google Shape;1441;p93"/>
          <p:cNvCxnSpPr>
            <a:stCxn id="1439" idx="0"/>
            <a:endCxn id="1438" idx="0"/>
          </p:cNvCxnSpPr>
          <p:nvPr/>
        </p:nvCxnSpPr>
        <p:spPr>
          <a:xfrm rot="5400000">
            <a:off x="4571700" y="-254775"/>
            <a:ext cx="600" cy="4390800"/>
          </a:xfrm>
          <a:prstGeom prst="bentConnector3">
            <a:avLst>
              <a:gd fmla="val -78458333" name="adj1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2" name="Google Shape;1442;p93"/>
          <p:cNvSpPr txBox="1"/>
          <p:nvPr>
            <p:ph idx="2" type="body"/>
          </p:nvPr>
        </p:nvSpPr>
        <p:spPr>
          <a:xfrm>
            <a:off x="311700" y="1018675"/>
            <a:ext cx="85206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Downgrade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 to a parathread to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 sell your slot or when your slot ends.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43" name="Google Shape;1443;p93"/>
          <p:cNvSpPr txBox="1"/>
          <p:nvPr>
            <p:ph idx="2" type="body"/>
          </p:nvPr>
        </p:nvSpPr>
        <p:spPr>
          <a:xfrm>
            <a:off x="311700" y="4428575"/>
            <a:ext cx="85206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/>
              <a:t>Upgrade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 to a parachain for maximum throughput.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p94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Cumulus: Write Parachains on Substrate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49" name="Google Shape;1449;p94"/>
          <p:cNvSpPr txBox="1"/>
          <p:nvPr>
            <p:ph idx="1" type="body"/>
          </p:nvPr>
        </p:nvSpPr>
        <p:spPr>
          <a:xfrm>
            <a:off x="311700" y="1125525"/>
            <a:ext cx="6675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library which allows you to </a:t>
            </a:r>
            <a:r>
              <a:rPr b="1" lang="en">
                <a:solidFill>
                  <a:srgbClr val="FE1864"/>
                </a:solidFill>
              </a:rPr>
              <a:t>easily</a:t>
            </a:r>
            <a:r>
              <a:rPr lang="en"/>
              <a:t> convert your Substrate codebase into a compatible Polkadot Parachain.</a:t>
            </a:r>
            <a:endParaRPr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Cumulus Consensus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Cumulus Runtime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Cumulus Collator</a:t>
            </a:r>
            <a:endParaRPr/>
          </a:p>
        </p:txBody>
      </p:sp>
      <p:pic>
        <p:nvPicPr>
          <p:cNvPr id="1450" name="Google Shape;1450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4300" y="1962150"/>
            <a:ext cx="27432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1" name="Google Shape;1451;p94"/>
          <p:cNvSpPr txBox="1"/>
          <p:nvPr/>
        </p:nvSpPr>
        <p:spPr>
          <a:xfrm>
            <a:off x="5887525" y="4213475"/>
            <a:ext cx="2320200" cy="8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FE1864"/>
                </a:solidFill>
                <a:latin typeface="Roboto"/>
                <a:ea typeface="Roboto"/>
                <a:cs typeface="Roboto"/>
                <a:sym typeface="Roboto"/>
              </a:rPr>
              <a:t>In progress...</a:t>
            </a:r>
            <a:endParaRPr sz="2400">
              <a:solidFill>
                <a:srgbClr val="FE186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95"/>
          <p:cNvSpPr txBox="1"/>
          <p:nvPr>
            <p:ph type="ctrTitle"/>
          </p:nvPr>
        </p:nvSpPr>
        <p:spPr>
          <a:xfrm>
            <a:off x="311708" y="58996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457" name="Google Shape;1457;p95"/>
          <p:cNvSpPr txBox="1"/>
          <p:nvPr>
            <p:ph idx="1" type="subTitle"/>
          </p:nvPr>
        </p:nvSpPr>
        <p:spPr>
          <a:xfrm>
            <a:off x="311700" y="30300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1F3F2"/>
                </a:solidFill>
              </a:rPr>
              <a:t>shawntabrizi</a:t>
            </a:r>
            <a:r>
              <a:rPr lang="en">
                <a:solidFill>
                  <a:srgbClr val="F1F3F2"/>
                </a:solidFill>
              </a:rPr>
              <a:t>@parity.io</a:t>
            </a:r>
            <a:br>
              <a:rPr lang="en"/>
            </a:br>
            <a:r>
              <a:rPr lang="en"/>
              <a:t>@shawntabrizi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6" name="Google Shape;1016;p58"/>
          <p:cNvCxnSpPr/>
          <p:nvPr/>
        </p:nvCxnSpPr>
        <p:spPr>
          <a:xfrm flipH="1" rot="10800000">
            <a:off x="5726335" y="231889"/>
            <a:ext cx="3945600" cy="1628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7" name="Google Shape;1017;p58"/>
          <p:cNvSpPr txBox="1"/>
          <p:nvPr>
            <p:ph idx="1" type="body"/>
          </p:nvPr>
        </p:nvSpPr>
        <p:spPr>
          <a:xfrm>
            <a:off x="0" y="4557475"/>
            <a:ext cx="2350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 of Polkadot</a:t>
            </a:r>
            <a:endParaRPr/>
          </a:p>
        </p:txBody>
      </p:sp>
      <p:sp>
        <p:nvSpPr>
          <p:cNvPr id="1018" name="Google Shape;1018;p58"/>
          <p:cNvSpPr txBox="1"/>
          <p:nvPr/>
        </p:nvSpPr>
        <p:spPr>
          <a:xfrm>
            <a:off x="674100" y="308625"/>
            <a:ext cx="1828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Collators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19" name="Google Shape;1019;p58"/>
          <p:cNvSpPr txBox="1"/>
          <p:nvPr/>
        </p:nvSpPr>
        <p:spPr>
          <a:xfrm>
            <a:off x="115875" y="1156675"/>
            <a:ext cx="1828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Parachain</a:t>
            </a:r>
            <a:endParaRPr sz="24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20" name="Google Shape;1020;p58"/>
          <p:cNvSpPr txBox="1"/>
          <p:nvPr/>
        </p:nvSpPr>
        <p:spPr>
          <a:xfrm>
            <a:off x="268275" y="2141000"/>
            <a:ext cx="1828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Validators</a:t>
            </a:r>
            <a:endParaRPr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1021" name="Google Shape;1021;p58"/>
          <p:cNvCxnSpPr/>
          <p:nvPr/>
        </p:nvCxnSpPr>
        <p:spPr>
          <a:xfrm flipH="1" rot="10800000">
            <a:off x="2224475" y="431675"/>
            <a:ext cx="1285800" cy="122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2" name="Google Shape;1022;p58"/>
          <p:cNvCxnSpPr/>
          <p:nvPr/>
        </p:nvCxnSpPr>
        <p:spPr>
          <a:xfrm flipH="1" rot="10800000">
            <a:off x="1811500" y="750725"/>
            <a:ext cx="1867800" cy="6384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3" name="Google Shape;1023;p58"/>
          <p:cNvCxnSpPr/>
          <p:nvPr/>
        </p:nvCxnSpPr>
        <p:spPr>
          <a:xfrm flipH="1" rot="10800000">
            <a:off x="1802114" y="1146067"/>
            <a:ext cx="1961700" cy="1156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24" name="Google Shape;1024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0491" y="49500"/>
            <a:ext cx="5415002" cy="4587312"/>
          </a:xfrm>
          <a:prstGeom prst="rect">
            <a:avLst/>
          </a:prstGeom>
          <a:noFill/>
          <a:ln>
            <a:noFill/>
          </a:ln>
        </p:spPr>
      </p:pic>
      <p:sp>
        <p:nvSpPr>
          <p:cNvPr id="1025" name="Google Shape;1025;p58"/>
          <p:cNvSpPr txBox="1"/>
          <p:nvPr/>
        </p:nvSpPr>
        <p:spPr>
          <a:xfrm>
            <a:off x="3657450" y="2266950"/>
            <a:ext cx="18288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Relay Chain</a:t>
            </a:r>
            <a:endParaRPr sz="24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26" name="Google Shape;1026;p58"/>
          <p:cNvSpPr/>
          <p:nvPr/>
        </p:nvSpPr>
        <p:spPr>
          <a:xfrm>
            <a:off x="3886300" y="1951444"/>
            <a:ext cx="1371411" cy="315499"/>
          </a:xfrm>
          <a:custGeom>
            <a:rect b="b" l="l" r="r" t="t"/>
            <a:pathLst>
              <a:path extrusionOk="0" h="47319" w="209776">
                <a:moveTo>
                  <a:pt x="141905" y="24577"/>
                </a:moveTo>
                <a:cubicBezTo>
                  <a:pt x="143351" y="24577"/>
                  <a:pt x="144872" y="25186"/>
                  <a:pt x="146546" y="26479"/>
                </a:cubicBezTo>
                <a:lnTo>
                  <a:pt x="145976" y="29180"/>
                </a:lnTo>
                <a:cubicBezTo>
                  <a:pt x="145063" y="33517"/>
                  <a:pt x="143731" y="36713"/>
                  <a:pt x="142057" y="38767"/>
                </a:cubicBezTo>
                <a:cubicBezTo>
                  <a:pt x="140383" y="40784"/>
                  <a:pt x="138595" y="41849"/>
                  <a:pt x="136693" y="41849"/>
                </a:cubicBezTo>
                <a:cubicBezTo>
                  <a:pt x="135590" y="41849"/>
                  <a:pt x="134677" y="41316"/>
                  <a:pt x="133992" y="40251"/>
                </a:cubicBezTo>
                <a:cubicBezTo>
                  <a:pt x="133307" y="39224"/>
                  <a:pt x="132965" y="37854"/>
                  <a:pt x="132965" y="36180"/>
                </a:cubicBezTo>
                <a:cubicBezTo>
                  <a:pt x="132965" y="32795"/>
                  <a:pt x="133801" y="29979"/>
                  <a:pt x="135437" y="27849"/>
                </a:cubicBezTo>
                <a:cubicBezTo>
                  <a:pt x="137111" y="25680"/>
                  <a:pt x="139242" y="24577"/>
                  <a:pt x="141905" y="24577"/>
                </a:cubicBezTo>
                <a:close/>
                <a:moveTo>
                  <a:pt x="48811" y="24691"/>
                </a:moveTo>
                <a:cubicBezTo>
                  <a:pt x="51664" y="24691"/>
                  <a:pt x="53034" y="26403"/>
                  <a:pt x="53034" y="29865"/>
                </a:cubicBezTo>
                <a:cubicBezTo>
                  <a:pt x="53072" y="34963"/>
                  <a:pt x="50675" y="38387"/>
                  <a:pt x="49229" y="39795"/>
                </a:cubicBezTo>
                <a:cubicBezTo>
                  <a:pt x="47860" y="41164"/>
                  <a:pt x="46224" y="41887"/>
                  <a:pt x="44436" y="41887"/>
                </a:cubicBezTo>
                <a:cubicBezTo>
                  <a:pt x="43104" y="41887"/>
                  <a:pt x="42001" y="41431"/>
                  <a:pt x="41240" y="40479"/>
                </a:cubicBezTo>
                <a:cubicBezTo>
                  <a:pt x="40479" y="39528"/>
                  <a:pt x="40099" y="38197"/>
                  <a:pt x="40099" y="36523"/>
                </a:cubicBezTo>
                <a:cubicBezTo>
                  <a:pt x="40099" y="33175"/>
                  <a:pt x="40898" y="30398"/>
                  <a:pt x="42571" y="28115"/>
                </a:cubicBezTo>
                <a:cubicBezTo>
                  <a:pt x="44207" y="25832"/>
                  <a:pt x="46300" y="24691"/>
                  <a:pt x="48811" y="24691"/>
                </a:cubicBezTo>
                <a:close/>
                <a:moveTo>
                  <a:pt x="170172" y="24691"/>
                </a:moveTo>
                <a:cubicBezTo>
                  <a:pt x="173025" y="24691"/>
                  <a:pt x="174395" y="26403"/>
                  <a:pt x="174395" y="29865"/>
                </a:cubicBezTo>
                <a:cubicBezTo>
                  <a:pt x="174395" y="31577"/>
                  <a:pt x="174128" y="33327"/>
                  <a:pt x="173444" y="35191"/>
                </a:cubicBezTo>
                <a:cubicBezTo>
                  <a:pt x="173444" y="35191"/>
                  <a:pt x="171960" y="38387"/>
                  <a:pt x="170590" y="39795"/>
                </a:cubicBezTo>
                <a:cubicBezTo>
                  <a:pt x="169221" y="41164"/>
                  <a:pt x="167585" y="41887"/>
                  <a:pt x="165797" y="41887"/>
                </a:cubicBezTo>
                <a:cubicBezTo>
                  <a:pt x="164465" y="41887"/>
                  <a:pt x="163362" y="41431"/>
                  <a:pt x="162601" y="40479"/>
                </a:cubicBezTo>
                <a:cubicBezTo>
                  <a:pt x="161840" y="39528"/>
                  <a:pt x="161460" y="38197"/>
                  <a:pt x="161460" y="36523"/>
                </a:cubicBezTo>
                <a:cubicBezTo>
                  <a:pt x="161460" y="33175"/>
                  <a:pt x="162259" y="30398"/>
                  <a:pt x="163932" y="28115"/>
                </a:cubicBezTo>
                <a:cubicBezTo>
                  <a:pt x="165606" y="25832"/>
                  <a:pt x="167661" y="24691"/>
                  <a:pt x="170172" y="24691"/>
                </a:cubicBezTo>
                <a:close/>
                <a:moveTo>
                  <a:pt x="49077" y="19745"/>
                </a:moveTo>
                <a:cubicBezTo>
                  <a:pt x="45044" y="19745"/>
                  <a:pt x="41735" y="21381"/>
                  <a:pt x="39071" y="24767"/>
                </a:cubicBezTo>
                <a:cubicBezTo>
                  <a:pt x="36408" y="28115"/>
                  <a:pt x="35077" y="32034"/>
                  <a:pt x="35077" y="36485"/>
                </a:cubicBezTo>
                <a:cubicBezTo>
                  <a:pt x="35077" y="39528"/>
                  <a:pt x="35914" y="42001"/>
                  <a:pt x="37588" y="43903"/>
                </a:cubicBezTo>
                <a:cubicBezTo>
                  <a:pt x="39262" y="45806"/>
                  <a:pt x="41468" y="46757"/>
                  <a:pt x="44283" y="46757"/>
                </a:cubicBezTo>
                <a:cubicBezTo>
                  <a:pt x="48050" y="46757"/>
                  <a:pt x="51246" y="45159"/>
                  <a:pt x="53909" y="42039"/>
                </a:cubicBezTo>
                <a:cubicBezTo>
                  <a:pt x="55659" y="39757"/>
                  <a:pt x="56382" y="38387"/>
                  <a:pt x="56762" y="37360"/>
                </a:cubicBezTo>
                <a:cubicBezTo>
                  <a:pt x="57751" y="34963"/>
                  <a:pt x="58208" y="32414"/>
                  <a:pt x="58208" y="29903"/>
                </a:cubicBezTo>
                <a:cubicBezTo>
                  <a:pt x="58208" y="26898"/>
                  <a:pt x="57523" y="24463"/>
                  <a:pt x="56077" y="22561"/>
                </a:cubicBezTo>
                <a:cubicBezTo>
                  <a:pt x="54670" y="20696"/>
                  <a:pt x="52273" y="19745"/>
                  <a:pt x="49077" y="19745"/>
                </a:cubicBezTo>
                <a:close/>
                <a:moveTo>
                  <a:pt x="70458" y="7571"/>
                </a:moveTo>
                <a:cubicBezTo>
                  <a:pt x="69240" y="7571"/>
                  <a:pt x="68251" y="8370"/>
                  <a:pt x="68023" y="9550"/>
                </a:cubicBezTo>
                <a:lnTo>
                  <a:pt x="60681" y="43789"/>
                </a:lnTo>
                <a:cubicBezTo>
                  <a:pt x="60376" y="45349"/>
                  <a:pt x="61556" y="46795"/>
                  <a:pt x="63115" y="46795"/>
                </a:cubicBezTo>
                <a:cubicBezTo>
                  <a:pt x="64295" y="46795"/>
                  <a:pt x="65322" y="45996"/>
                  <a:pt x="65550" y="44855"/>
                </a:cubicBezTo>
                <a:lnTo>
                  <a:pt x="72931" y="10615"/>
                </a:lnTo>
                <a:cubicBezTo>
                  <a:pt x="73235" y="9017"/>
                  <a:pt x="72056" y="7571"/>
                  <a:pt x="70458" y="7571"/>
                </a:cubicBezTo>
                <a:close/>
                <a:moveTo>
                  <a:pt x="17995" y="0"/>
                </a:moveTo>
                <a:cubicBezTo>
                  <a:pt x="8103" y="0"/>
                  <a:pt x="0" y="8028"/>
                  <a:pt x="0" y="17957"/>
                </a:cubicBezTo>
                <a:cubicBezTo>
                  <a:pt x="0" y="19974"/>
                  <a:pt x="342" y="21914"/>
                  <a:pt x="951" y="23816"/>
                </a:cubicBezTo>
                <a:cubicBezTo>
                  <a:pt x="1314" y="24845"/>
                  <a:pt x="2280" y="25513"/>
                  <a:pt x="3330" y="25513"/>
                </a:cubicBezTo>
                <a:cubicBezTo>
                  <a:pt x="3600" y="25513"/>
                  <a:pt x="3875" y="25469"/>
                  <a:pt x="4147" y="25376"/>
                </a:cubicBezTo>
                <a:cubicBezTo>
                  <a:pt x="5440" y="24957"/>
                  <a:pt x="6163" y="23550"/>
                  <a:pt x="5707" y="22218"/>
                </a:cubicBezTo>
                <a:cubicBezTo>
                  <a:pt x="5212" y="20735"/>
                  <a:pt x="4946" y="19175"/>
                  <a:pt x="5022" y="17577"/>
                </a:cubicBezTo>
                <a:cubicBezTo>
                  <a:pt x="5212" y="10881"/>
                  <a:pt x="10614" y="5365"/>
                  <a:pt x="17310" y="5022"/>
                </a:cubicBezTo>
                <a:cubicBezTo>
                  <a:pt x="17536" y="5011"/>
                  <a:pt x="17761" y="5005"/>
                  <a:pt x="17984" y="5005"/>
                </a:cubicBezTo>
                <a:cubicBezTo>
                  <a:pt x="25137" y="5005"/>
                  <a:pt x="30968" y="10837"/>
                  <a:pt x="30968" y="17957"/>
                </a:cubicBezTo>
                <a:cubicBezTo>
                  <a:pt x="30968" y="24881"/>
                  <a:pt x="25528" y="30512"/>
                  <a:pt x="18756" y="30892"/>
                </a:cubicBezTo>
                <a:cubicBezTo>
                  <a:pt x="18756" y="30892"/>
                  <a:pt x="16207" y="31044"/>
                  <a:pt x="14989" y="31235"/>
                </a:cubicBezTo>
                <a:cubicBezTo>
                  <a:pt x="14381" y="31349"/>
                  <a:pt x="13886" y="31425"/>
                  <a:pt x="13544" y="31463"/>
                </a:cubicBezTo>
                <a:cubicBezTo>
                  <a:pt x="13523" y="31477"/>
                  <a:pt x="13501" y="31483"/>
                  <a:pt x="13478" y="31483"/>
                </a:cubicBezTo>
                <a:cubicBezTo>
                  <a:pt x="13380" y="31483"/>
                  <a:pt x="13284" y="31359"/>
                  <a:pt x="13315" y="31235"/>
                </a:cubicBezTo>
                <a:lnTo>
                  <a:pt x="13734" y="29142"/>
                </a:lnTo>
                <a:lnTo>
                  <a:pt x="16017" y="18452"/>
                </a:lnTo>
                <a:cubicBezTo>
                  <a:pt x="16321" y="17120"/>
                  <a:pt x="15446" y="15789"/>
                  <a:pt x="14114" y="15484"/>
                </a:cubicBezTo>
                <a:cubicBezTo>
                  <a:pt x="13948" y="15451"/>
                  <a:pt x="13782" y="15435"/>
                  <a:pt x="13617" y="15435"/>
                </a:cubicBezTo>
                <a:cubicBezTo>
                  <a:pt x="12467" y="15435"/>
                  <a:pt x="11418" y="16222"/>
                  <a:pt x="11185" y="17387"/>
                </a:cubicBezTo>
                <a:cubicBezTo>
                  <a:pt x="11185" y="17387"/>
                  <a:pt x="5554" y="43561"/>
                  <a:pt x="5516" y="43827"/>
                </a:cubicBezTo>
                <a:cubicBezTo>
                  <a:pt x="5250" y="45159"/>
                  <a:pt x="6087" y="46490"/>
                  <a:pt x="7419" y="46795"/>
                </a:cubicBezTo>
                <a:cubicBezTo>
                  <a:pt x="7585" y="46828"/>
                  <a:pt x="7752" y="46844"/>
                  <a:pt x="7916" y="46844"/>
                </a:cubicBezTo>
                <a:cubicBezTo>
                  <a:pt x="9067" y="46844"/>
                  <a:pt x="10120" y="46058"/>
                  <a:pt x="10386" y="44893"/>
                </a:cubicBezTo>
                <a:cubicBezTo>
                  <a:pt x="10424" y="44588"/>
                  <a:pt x="11185" y="41126"/>
                  <a:pt x="11185" y="41126"/>
                </a:cubicBezTo>
                <a:cubicBezTo>
                  <a:pt x="11756" y="38463"/>
                  <a:pt x="13924" y="36523"/>
                  <a:pt x="16511" y="36180"/>
                </a:cubicBezTo>
                <a:cubicBezTo>
                  <a:pt x="17082" y="36104"/>
                  <a:pt x="19326" y="35952"/>
                  <a:pt x="19326" y="35952"/>
                </a:cubicBezTo>
                <a:cubicBezTo>
                  <a:pt x="28571" y="35229"/>
                  <a:pt x="35914" y="27468"/>
                  <a:pt x="35914" y="17995"/>
                </a:cubicBezTo>
                <a:cubicBezTo>
                  <a:pt x="35952" y="8028"/>
                  <a:pt x="27924" y="0"/>
                  <a:pt x="17995" y="0"/>
                </a:cubicBezTo>
                <a:close/>
                <a:moveTo>
                  <a:pt x="152671" y="7571"/>
                </a:moveTo>
                <a:cubicBezTo>
                  <a:pt x="151492" y="7571"/>
                  <a:pt x="150427" y="8408"/>
                  <a:pt x="150199" y="9550"/>
                </a:cubicBezTo>
                <a:lnTo>
                  <a:pt x="147726" y="21191"/>
                </a:lnTo>
                <a:cubicBezTo>
                  <a:pt x="145976" y="20202"/>
                  <a:pt x="144150" y="19745"/>
                  <a:pt x="142209" y="19745"/>
                </a:cubicBezTo>
                <a:cubicBezTo>
                  <a:pt x="138100" y="19745"/>
                  <a:pt x="134677" y="21305"/>
                  <a:pt x="131937" y="24501"/>
                </a:cubicBezTo>
                <a:cubicBezTo>
                  <a:pt x="129236" y="27659"/>
                  <a:pt x="127829" y="31653"/>
                  <a:pt x="127829" y="36485"/>
                </a:cubicBezTo>
                <a:cubicBezTo>
                  <a:pt x="127829" y="38007"/>
                  <a:pt x="128019" y="39338"/>
                  <a:pt x="128399" y="40556"/>
                </a:cubicBezTo>
                <a:cubicBezTo>
                  <a:pt x="127334" y="41469"/>
                  <a:pt x="126193" y="41887"/>
                  <a:pt x="124937" y="41887"/>
                </a:cubicBezTo>
                <a:cubicBezTo>
                  <a:pt x="123948" y="41887"/>
                  <a:pt x="123225" y="41621"/>
                  <a:pt x="122693" y="41050"/>
                </a:cubicBezTo>
                <a:cubicBezTo>
                  <a:pt x="122236" y="40479"/>
                  <a:pt x="122008" y="39528"/>
                  <a:pt x="122008" y="38197"/>
                </a:cubicBezTo>
                <a:cubicBezTo>
                  <a:pt x="122008" y="36979"/>
                  <a:pt x="122236" y="35153"/>
                  <a:pt x="122769" y="32528"/>
                </a:cubicBezTo>
                <a:cubicBezTo>
                  <a:pt x="123035" y="31044"/>
                  <a:pt x="122008" y="29637"/>
                  <a:pt x="120486" y="29485"/>
                </a:cubicBezTo>
                <a:cubicBezTo>
                  <a:pt x="120383" y="29472"/>
                  <a:pt x="120281" y="29466"/>
                  <a:pt x="120180" y="29466"/>
                </a:cubicBezTo>
                <a:cubicBezTo>
                  <a:pt x="119043" y="29466"/>
                  <a:pt x="118023" y="30231"/>
                  <a:pt x="117709" y="31349"/>
                </a:cubicBezTo>
                <a:cubicBezTo>
                  <a:pt x="116758" y="34621"/>
                  <a:pt x="115578" y="37132"/>
                  <a:pt x="114247" y="38844"/>
                </a:cubicBezTo>
                <a:cubicBezTo>
                  <a:pt x="112611" y="40898"/>
                  <a:pt x="110861" y="41925"/>
                  <a:pt x="108997" y="41925"/>
                </a:cubicBezTo>
                <a:cubicBezTo>
                  <a:pt x="107893" y="41925"/>
                  <a:pt x="107018" y="41431"/>
                  <a:pt x="106296" y="40365"/>
                </a:cubicBezTo>
                <a:cubicBezTo>
                  <a:pt x="105649" y="39338"/>
                  <a:pt x="105306" y="37930"/>
                  <a:pt x="105306" y="36295"/>
                </a:cubicBezTo>
                <a:cubicBezTo>
                  <a:pt x="105306" y="32909"/>
                  <a:pt x="106105" y="30093"/>
                  <a:pt x="107779" y="27963"/>
                </a:cubicBezTo>
                <a:cubicBezTo>
                  <a:pt x="109415" y="25756"/>
                  <a:pt x="111584" y="24653"/>
                  <a:pt x="114247" y="24653"/>
                </a:cubicBezTo>
                <a:cubicBezTo>
                  <a:pt x="115578" y="24653"/>
                  <a:pt x="116910" y="24957"/>
                  <a:pt x="118051" y="25414"/>
                </a:cubicBezTo>
                <a:cubicBezTo>
                  <a:pt x="118384" y="25554"/>
                  <a:pt x="118741" y="25630"/>
                  <a:pt x="119096" y="25630"/>
                </a:cubicBezTo>
                <a:cubicBezTo>
                  <a:pt x="119512" y="25630"/>
                  <a:pt x="119926" y="25526"/>
                  <a:pt x="120296" y="25300"/>
                </a:cubicBezTo>
                <a:cubicBezTo>
                  <a:pt x="122008" y="24235"/>
                  <a:pt x="121780" y="21686"/>
                  <a:pt x="119991" y="20963"/>
                </a:cubicBezTo>
                <a:cubicBezTo>
                  <a:pt x="119002" y="20544"/>
                  <a:pt x="118470" y="20430"/>
                  <a:pt x="118051" y="20354"/>
                </a:cubicBezTo>
                <a:cubicBezTo>
                  <a:pt x="116910" y="20050"/>
                  <a:pt x="115464" y="19821"/>
                  <a:pt x="114323" y="19821"/>
                </a:cubicBezTo>
                <a:cubicBezTo>
                  <a:pt x="110290" y="19859"/>
                  <a:pt x="106866" y="21419"/>
                  <a:pt x="104165" y="24577"/>
                </a:cubicBezTo>
                <a:cubicBezTo>
                  <a:pt x="102681" y="26289"/>
                  <a:pt x="101578" y="28229"/>
                  <a:pt x="100931" y="30436"/>
                </a:cubicBezTo>
                <a:cubicBezTo>
                  <a:pt x="98535" y="38121"/>
                  <a:pt x="95415" y="42001"/>
                  <a:pt x="91649" y="42001"/>
                </a:cubicBezTo>
                <a:cubicBezTo>
                  <a:pt x="90355" y="42001"/>
                  <a:pt x="89404" y="41545"/>
                  <a:pt x="88833" y="40746"/>
                </a:cubicBezTo>
                <a:cubicBezTo>
                  <a:pt x="88225" y="39947"/>
                  <a:pt x="87920" y="38882"/>
                  <a:pt x="87920" y="37664"/>
                </a:cubicBezTo>
                <a:cubicBezTo>
                  <a:pt x="87920" y="37246"/>
                  <a:pt x="87920" y="36903"/>
                  <a:pt x="87996" y="36675"/>
                </a:cubicBezTo>
                <a:cubicBezTo>
                  <a:pt x="90355" y="35724"/>
                  <a:pt x="92333" y="34240"/>
                  <a:pt x="93741" y="32300"/>
                </a:cubicBezTo>
                <a:cubicBezTo>
                  <a:pt x="95187" y="30322"/>
                  <a:pt x="95948" y="28153"/>
                  <a:pt x="95948" y="25832"/>
                </a:cubicBezTo>
                <a:cubicBezTo>
                  <a:pt x="95948" y="21876"/>
                  <a:pt x="93779" y="19936"/>
                  <a:pt x="89480" y="19936"/>
                </a:cubicBezTo>
                <a:cubicBezTo>
                  <a:pt x="86436" y="19936"/>
                  <a:pt x="83773" y="21001"/>
                  <a:pt x="81377" y="23207"/>
                </a:cubicBezTo>
                <a:lnTo>
                  <a:pt x="84040" y="10729"/>
                </a:lnTo>
                <a:cubicBezTo>
                  <a:pt x="84382" y="9169"/>
                  <a:pt x="83203" y="7761"/>
                  <a:pt x="81605" y="7761"/>
                </a:cubicBezTo>
                <a:cubicBezTo>
                  <a:pt x="80425" y="7761"/>
                  <a:pt x="79436" y="8560"/>
                  <a:pt x="79208" y="9740"/>
                </a:cubicBezTo>
                <a:lnTo>
                  <a:pt x="71866" y="43980"/>
                </a:lnTo>
                <a:cubicBezTo>
                  <a:pt x="71523" y="45539"/>
                  <a:pt x="72741" y="46985"/>
                  <a:pt x="74300" y="46985"/>
                </a:cubicBezTo>
                <a:cubicBezTo>
                  <a:pt x="75480" y="46985"/>
                  <a:pt x="76469" y="46186"/>
                  <a:pt x="76735" y="45045"/>
                </a:cubicBezTo>
                <a:lnTo>
                  <a:pt x="79018" y="34583"/>
                </a:lnTo>
                <a:cubicBezTo>
                  <a:pt x="79398" y="33251"/>
                  <a:pt x="79893" y="31843"/>
                  <a:pt x="80616" y="30512"/>
                </a:cubicBezTo>
                <a:cubicBezTo>
                  <a:pt x="81339" y="29180"/>
                  <a:pt x="82442" y="27925"/>
                  <a:pt x="83964" y="26707"/>
                </a:cubicBezTo>
                <a:cubicBezTo>
                  <a:pt x="85409" y="25490"/>
                  <a:pt x="87083" y="24919"/>
                  <a:pt x="88947" y="24919"/>
                </a:cubicBezTo>
                <a:cubicBezTo>
                  <a:pt x="90165" y="24919"/>
                  <a:pt x="90812" y="25528"/>
                  <a:pt x="90812" y="26822"/>
                </a:cubicBezTo>
                <a:cubicBezTo>
                  <a:pt x="90812" y="28229"/>
                  <a:pt x="89975" y="29675"/>
                  <a:pt x="88415" y="31006"/>
                </a:cubicBezTo>
                <a:cubicBezTo>
                  <a:pt x="86855" y="32338"/>
                  <a:pt x="85143" y="33175"/>
                  <a:pt x="83317" y="33479"/>
                </a:cubicBezTo>
                <a:cubicBezTo>
                  <a:pt x="83203" y="35001"/>
                  <a:pt x="83089" y="36028"/>
                  <a:pt x="83089" y="36713"/>
                </a:cubicBezTo>
                <a:cubicBezTo>
                  <a:pt x="83089" y="39909"/>
                  <a:pt x="83811" y="42420"/>
                  <a:pt x="85219" y="44284"/>
                </a:cubicBezTo>
                <a:cubicBezTo>
                  <a:pt x="86665" y="46110"/>
                  <a:pt x="88757" y="47023"/>
                  <a:pt x="91572" y="47023"/>
                </a:cubicBezTo>
                <a:cubicBezTo>
                  <a:pt x="94844" y="47023"/>
                  <a:pt x="97698" y="45615"/>
                  <a:pt x="100132" y="42800"/>
                </a:cubicBezTo>
                <a:cubicBezTo>
                  <a:pt x="100437" y="42420"/>
                  <a:pt x="100741" y="42039"/>
                  <a:pt x="101083" y="41621"/>
                </a:cubicBezTo>
                <a:cubicBezTo>
                  <a:pt x="101464" y="42572"/>
                  <a:pt x="101920" y="43409"/>
                  <a:pt x="102529" y="44132"/>
                </a:cubicBezTo>
                <a:cubicBezTo>
                  <a:pt x="104127" y="46034"/>
                  <a:pt x="106219" y="46985"/>
                  <a:pt x="108883" y="46985"/>
                </a:cubicBezTo>
                <a:cubicBezTo>
                  <a:pt x="112230" y="46985"/>
                  <a:pt x="115084" y="45349"/>
                  <a:pt x="117442" y="42077"/>
                </a:cubicBezTo>
                <a:cubicBezTo>
                  <a:pt x="118432" y="45349"/>
                  <a:pt x="120866" y="46985"/>
                  <a:pt x="124785" y="46985"/>
                </a:cubicBezTo>
                <a:cubicBezTo>
                  <a:pt x="127030" y="46985"/>
                  <a:pt x="129046" y="46262"/>
                  <a:pt x="130872" y="44855"/>
                </a:cubicBezTo>
                <a:cubicBezTo>
                  <a:pt x="132356" y="46262"/>
                  <a:pt x="134258" y="46985"/>
                  <a:pt x="136541" y="46985"/>
                </a:cubicBezTo>
                <a:cubicBezTo>
                  <a:pt x="139927" y="46985"/>
                  <a:pt x="142780" y="45349"/>
                  <a:pt x="145101" y="42077"/>
                </a:cubicBezTo>
                <a:cubicBezTo>
                  <a:pt x="146090" y="45349"/>
                  <a:pt x="148525" y="46985"/>
                  <a:pt x="152481" y="46985"/>
                </a:cubicBezTo>
                <a:cubicBezTo>
                  <a:pt x="154992" y="46985"/>
                  <a:pt x="157237" y="46110"/>
                  <a:pt x="159177" y="44398"/>
                </a:cubicBezTo>
                <a:cubicBezTo>
                  <a:pt x="160851" y="46110"/>
                  <a:pt x="162943" y="46985"/>
                  <a:pt x="165606" y="46985"/>
                </a:cubicBezTo>
                <a:cubicBezTo>
                  <a:pt x="169373" y="46985"/>
                  <a:pt x="172530" y="45425"/>
                  <a:pt x="175194" y="42268"/>
                </a:cubicBezTo>
                <a:cubicBezTo>
                  <a:pt x="176982" y="39985"/>
                  <a:pt x="177666" y="38615"/>
                  <a:pt x="178047" y="37626"/>
                </a:cubicBezTo>
                <a:cubicBezTo>
                  <a:pt x="179074" y="35191"/>
                  <a:pt x="179531" y="32680"/>
                  <a:pt x="179531" y="30131"/>
                </a:cubicBezTo>
                <a:cubicBezTo>
                  <a:pt x="179531" y="28153"/>
                  <a:pt x="179188" y="26403"/>
                  <a:pt x="178580" y="24881"/>
                </a:cubicBezTo>
                <a:lnTo>
                  <a:pt x="185085" y="24881"/>
                </a:lnTo>
                <a:lnTo>
                  <a:pt x="184476" y="27735"/>
                </a:lnTo>
                <a:cubicBezTo>
                  <a:pt x="183449" y="32604"/>
                  <a:pt x="182917" y="35952"/>
                  <a:pt x="182917" y="37702"/>
                </a:cubicBezTo>
                <a:cubicBezTo>
                  <a:pt x="182917" y="43903"/>
                  <a:pt x="185427" y="46985"/>
                  <a:pt x="190411" y="46985"/>
                </a:cubicBezTo>
                <a:cubicBezTo>
                  <a:pt x="196004" y="46985"/>
                  <a:pt x="200265" y="43219"/>
                  <a:pt x="203308" y="35648"/>
                </a:cubicBezTo>
                <a:cubicBezTo>
                  <a:pt x="203879" y="34202"/>
                  <a:pt x="203232" y="32718"/>
                  <a:pt x="201901" y="32224"/>
                </a:cubicBezTo>
                <a:cubicBezTo>
                  <a:pt x="201649" y="32145"/>
                  <a:pt x="201392" y="32107"/>
                  <a:pt x="201139" y="32107"/>
                </a:cubicBezTo>
                <a:cubicBezTo>
                  <a:pt x="200170" y="32107"/>
                  <a:pt x="199257" y="32666"/>
                  <a:pt x="198895" y="33631"/>
                </a:cubicBezTo>
                <a:cubicBezTo>
                  <a:pt x="196689" y="39072"/>
                  <a:pt x="193987" y="41849"/>
                  <a:pt x="190678" y="41849"/>
                </a:cubicBezTo>
                <a:cubicBezTo>
                  <a:pt x="188928" y="41849"/>
                  <a:pt x="188091" y="40365"/>
                  <a:pt x="188091" y="37474"/>
                </a:cubicBezTo>
                <a:cubicBezTo>
                  <a:pt x="188091" y="35838"/>
                  <a:pt x="188585" y="32680"/>
                  <a:pt x="189536" y="27963"/>
                </a:cubicBezTo>
                <a:lnTo>
                  <a:pt x="190221" y="24615"/>
                </a:lnTo>
                <a:lnTo>
                  <a:pt x="196993" y="24615"/>
                </a:lnTo>
                <a:cubicBezTo>
                  <a:pt x="198134" y="24615"/>
                  <a:pt x="199161" y="23816"/>
                  <a:pt x="199352" y="22675"/>
                </a:cubicBezTo>
                <a:cubicBezTo>
                  <a:pt x="199694" y="21153"/>
                  <a:pt x="198515" y="19745"/>
                  <a:pt x="196993" y="19745"/>
                </a:cubicBezTo>
                <a:lnTo>
                  <a:pt x="191324" y="19745"/>
                </a:lnTo>
                <a:lnTo>
                  <a:pt x="192504" y="14229"/>
                </a:lnTo>
                <a:cubicBezTo>
                  <a:pt x="192846" y="12631"/>
                  <a:pt x="191667" y="11185"/>
                  <a:pt x="190031" y="11185"/>
                </a:cubicBezTo>
                <a:cubicBezTo>
                  <a:pt x="188851" y="11185"/>
                  <a:pt x="187862" y="11984"/>
                  <a:pt x="187558" y="13164"/>
                </a:cubicBezTo>
                <a:lnTo>
                  <a:pt x="186150" y="19745"/>
                </a:lnTo>
                <a:lnTo>
                  <a:pt x="170362" y="19745"/>
                </a:lnTo>
                <a:cubicBezTo>
                  <a:pt x="166329" y="19745"/>
                  <a:pt x="162981" y="21381"/>
                  <a:pt x="160318" y="24767"/>
                </a:cubicBezTo>
                <a:cubicBezTo>
                  <a:pt x="157655" y="28115"/>
                  <a:pt x="156324" y="32034"/>
                  <a:pt x="156324" y="36485"/>
                </a:cubicBezTo>
                <a:cubicBezTo>
                  <a:pt x="156324" y="37702"/>
                  <a:pt x="156476" y="38805"/>
                  <a:pt x="156742" y="39833"/>
                </a:cubicBezTo>
                <a:cubicBezTo>
                  <a:pt x="155487" y="41164"/>
                  <a:pt x="154079" y="41849"/>
                  <a:pt x="152633" y="41849"/>
                </a:cubicBezTo>
                <a:cubicBezTo>
                  <a:pt x="151606" y="41849"/>
                  <a:pt x="150921" y="41545"/>
                  <a:pt x="150465" y="40974"/>
                </a:cubicBezTo>
                <a:cubicBezTo>
                  <a:pt x="150046" y="40403"/>
                  <a:pt x="149818" y="39452"/>
                  <a:pt x="149818" y="38121"/>
                </a:cubicBezTo>
                <a:cubicBezTo>
                  <a:pt x="149818" y="36218"/>
                  <a:pt x="150199" y="33441"/>
                  <a:pt x="150997" y="29713"/>
                </a:cubicBezTo>
                <a:lnTo>
                  <a:pt x="155144" y="10615"/>
                </a:lnTo>
                <a:cubicBezTo>
                  <a:pt x="155487" y="9017"/>
                  <a:pt x="154269" y="7571"/>
                  <a:pt x="152671" y="7571"/>
                </a:cubicBezTo>
                <a:close/>
                <a:moveTo>
                  <a:pt x="206574" y="41300"/>
                </a:moveTo>
                <a:cubicBezTo>
                  <a:pt x="205192" y="41300"/>
                  <a:pt x="203942" y="42242"/>
                  <a:pt x="203575" y="43713"/>
                </a:cubicBezTo>
                <a:cubicBezTo>
                  <a:pt x="203270" y="45311"/>
                  <a:pt x="204259" y="46947"/>
                  <a:pt x="205933" y="47251"/>
                </a:cubicBezTo>
                <a:cubicBezTo>
                  <a:pt x="206151" y="47297"/>
                  <a:pt x="206367" y="47319"/>
                  <a:pt x="206580" y="47319"/>
                </a:cubicBezTo>
                <a:cubicBezTo>
                  <a:pt x="207971" y="47319"/>
                  <a:pt x="209207" y="46382"/>
                  <a:pt x="209471" y="44931"/>
                </a:cubicBezTo>
                <a:cubicBezTo>
                  <a:pt x="209776" y="43257"/>
                  <a:pt x="208787" y="41697"/>
                  <a:pt x="207151" y="41354"/>
                </a:cubicBezTo>
                <a:cubicBezTo>
                  <a:pt x="206957" y="41318"/>
                  <a:pt x="206764" y="41300"/>
                  <a:pt x="206574" y="413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59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E1864"/>
                </a:solidFill>
                <a:latin typeface="Roboto Black"/>
                <a:ea typeface="Roboto Black"/>
                <a:cs typeface="Roboto Black"/>
                <a:sym typeface="Roboto Black"/>
              </a:rPr>
              <a:t>WHAT DOES IT MEAN?</a:t>
            </a:r>
            <a:endParaRPr sz="6000">
              <a:solidFill>
                <a:srgbClr val="FE1864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Google Shape;1036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8591" y="-593275"/>
            <a:ext cx="5415002" cy="4587312"/>
          </a:xfrm>
          <a:prstGeom prst="rect">
            <a:avLst/>
          </a:prstGeom>
          <a:noFill/>
          <a:ln>
            <a:noFill/>
          </a:ln>
        </p:spPr>
      </p:pic>
      <p:sp>
        <p:nvSpPr>
          <p:cNvPr id="1037" name="Google Shape;1037;p60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What Does It Mean?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38" name="Google Shape;1038;p60"/>
          <p:cNvSpPr txBox="1"/>
          <p:nvPr>
            <p:ph idx="1" type="body"/>
          </p:nvPr>
        </p:nvSpPr>
        <p:spPr>
          <a:xfrm>
            <a:off x="311700" y="1125525"/>
            <a:ext cx="464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1864"/>
                </a:solidFill>
              </a:rPr>
              <a:t>As a parachain…</a:t>
            </a:r>
            <a:endParaRPr b="1" sz="3600">
              <a:solidFill>
                <a:srgbClr val="FF1864"/>
              </a:solidFill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SzPts val="3000"/>
              <a:buFont typeface="Roboto Light"/>
              <a:buAutoNum type="arabicPeriod"/>
            </a:pPr>
            <a:r>
              <a:rPr lang="en" sz="3000">
                <a:latin typeface="Roboto Light"/>
                <a:ea typeface="Roboto Light"/>
                <a:cs typeface="Roboto Light"/>
                <a:sym typeface="Roboto Light"/>
              </a:rPr>
              <a:t>You get the opportunity to put your blockchain’s latest block head onto the relay chain.</a:t>
            </a:r>
            <a:endParaRPr sz="3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039" name="Google Shape;1039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8591" y="-593275"/>
            <a:ext cx="5415002" cy="4587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61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Does It Mean?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45" name="Google Shape;1045;p61"/>
          <p:cNvSpPr txBox="1"/>
          <p:nvPr>
            <p:ph idx="1" type="body"/>
          </p:nvPr>
        </p:nvSpPr>
        <p:spPr>
          <a:xfrm>
            <a:off x="311700" y="1125525"/>
            <a:ext cx="6244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1864"/>
                </a:solidFill>
              </a:rPr>
              <a:t>As a parachain…</a:t>
            </a:r>
            <a:endParaRPr b="1" sz="3600">
              <a:solidFill>
                <a:srgbClr val="FF1864"/>
              </a:solidFill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SzPts val="3000"/>
              <a:buFont typeface="Roboto Light"/>
              <a:buAutoNum type="arabicPeriod" startAt="2"/>
            </a:pPr>
            <a:r>
              <a:rPr lang="en" sz="3000">
                <a:latin typeface="Roboto Light"/>
                <a:ea typeface="Roboto Light"/>
                <a:cs typeface="Roboto Light"/>
                <a:sym typeface="Roboto Light"/>
              </a:rPr>
              <a:t>The blocks you submit are verified by validators with a Wasm runtime you are able to store on the relay chain.</a:t>
            </a:r>
            <a:endParaRPr sz="3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046" name="Google Shape;1046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8591" y="-593275"/>
            <a:ext cx="5415002" cy="4587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1" name="Google Shape;1051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8591" y="-593275"/>
            <a:ext cx="5415002" cy="4587312"/>
          </a:xfrm>
          <a:prstGeom prst="rect">
            <a:avLst/>
          </a:prstGeom>
          <a:noFill/>
          <a:ln>
            <a:noFill/>
          </a:ln>
        </p:spPr>
      </p:pic>
      <p:sp>
        <p:nvSpPr>
          <p:cNvPr id="1052" name="Google Shape;1052;p62"/>
          <p:cNvSpPr txBox="1"/>
          <p:nvPr>
            <p:ph type="title"/>
          </p:nvPr>
        </p:nvSpPr>
        <p:spPr>
          <a:xfrm>
            <a:off x="311700" y="26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Does It Mean?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53" name="Google Shape;1053;p62"/>
          <p:cNvSpPr txBox="1"/>
          <p:nvPr>
            <p:ph idx="1" type="body"/>
          </p:nvPr>
        </p:nvSpPr>
        <p:spPr>
          <a:xfrm>
            <a:off x="311700" y="1125525"/>
            <a:ext cx="6244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1864"/>
                </a:solidFill>
              </a:rPr>
              <a:t>As a parachain…</a:t>
            </a:r>
            <a:endParaRPr b="1" sz="3600">
              <a:solidFill>
                <a:srgbClr val="FF1864"/>
              </a:solidFill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SzPts val="3000"/>
              <a:buFont typeface="Roboto Light"/>
              <a:buAutoNum type="arabicPeriod" startAt="3"/>
            </a:pPr>
            <a:r>
              <a:rPr lang="en" sz="3000">
                <a:latin typeface="Roboto Light"/>
                <a:ea typeface="Roboto Light"/>
                <a:cs typeface="Roboto Light"/>
                <a:sym typeface="Roboto Light"/>
              </a:rPr>
              <a:t>You get the ability to communicate with other parachains using an abstract message passing system.</a:t>
            </a:r>
            <a:endParaRPr sz="30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54" name="Google Shape;1054;p62"/>
          <p:cNvSpPr/>
          <p:nvPr/>
        </p:nvSpPr>
        <p:spPr>
          <a:xfrm>
            <a:off x="7300825" y="862650"/>
            <a:ext cx="140175" cy="1692925"/>
          </a:xfrm>
          <a:custGeom>
            <a:rect b="b" l="l" r="r" t="t"/>
            <a:pathLst>
              <a:path extrusionOk="0" h="67717" w="5607">
                <a:moveTo>
                  <a:pt x="0" y="0"/>
                </a:moveTo>
                <a:cubicBezTo>
                  <a:pt x="935" y="5104"/>
                  <a:pt x="5607" y="19337"/>
                  <a:pt x="5607" y="30623"/>
                </a:cubicBezTo>
                <a:cubicBezTo>
                  <a:pt x="5607" y="41909"/>
                  <a:pt x="935" y="61535"/>
                  <a:pt x="0" y="67717"/>
                </a:cubicBezTo>
              </a:path>
            </a:pathLst>
          </a:custGeom>
          <a:noFill/>
          <a:ln cap="flat" cmpd="sng" w="19050">
            <a:solidFill>
              <a:srgbClr val="FF1864"/>
            </a:solidFill>
            <a:prstDash val="dash"/>
            <a:round/>
            <a:headEnd len="med" w="med" type="none"/>
            <a:tailEnd len="med" w="med" type="triangle"/>
          </a:ln>
        </p:spPr>
      </p:sp>
      <p:sp>
        <p:nvSpPr>
          <p:cNvPr id="1055" name="Google Shape;1055;p62"/>
          <p:cNvSpPr/>
          <p:nvPr/>
        </p:nvSpPr>
        <p:spPr>
          <a:xfrm>
            <a:off x="7160650" y="853913"/>
            <a:ext cx="140175" cy="1692925"/>
          </a:xfrm>
          <a:custGeom>
            <a:rect b="b" l="l" r="r" t="t"/>
            <a:pathLst>
              <a:path extrusionOk="0" h="67717" w="5607">
                <a:moveTo>
                  <a:pt x="0" y="0"/>
                </a:moveTo>
                <a:cubicBezTo>
                  <a:pt x="935" y="5104"/>
                  <a:pt x="5607" y="19337"/>
                  <a:pt x="5607" y="30623"/>
                </a:cubicBezTo>
                <a:cubicBezTo>
                  <a:pt x="5607" y="41909"/>
                  <a:pt x="935" y="61535"/>
                  <a:pt x="0" y="67717"/>
                </a:cubicBezTo>
              </a:path>
            </a:pathLst>
          </a:custGeom>
          <a:noFill/>
          <a:ln cap="flat" cmpd="sng" w="19050">
            <a:solidFill>
              <a:srgbClr val="FF1864"/>
            </a:solidFill>
            <a:prstDash val="dash"/>
            <a:round/>
            <a:headEnd len="med" w="med" type="triangle"/>
            <a:tailEnd len="med" w="med" type="none"/>
          </a:ln>
        </p:spPr>
      </p:sp>
      <p:sp>
        <p:nvSpPr>
          <p:cNvPr id="1056" name="Google Shape;1056;p62"/>
          <p:cNvSpPr/>
          <p:nvPr/>
        </p:nvSpPr>
        <p:spPr>
          <a:xfrm>
            <a:off x="7139100" y="1170025"/>
            <a:ext cx="192000" cy="192000"/>
          </a:xfrm>
          <a:prstGeom prst="cube">
            <a:avLst>
              <a:gd fmla="val 25000" name="adj"/>
            </a:avLst>
          </a:prstGeom>
          <a:solidFill>
            <a:srgbClr val="FF186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62"/>
          <p:cNvSpPr/>
          <p:nvPr/>
        </p:nvSpPr>
        <p:spPr>
          <a:xfrm>
            <a:off x="7288299" y="2073900"/>
            <a:ext cx="192000" cy="192000"/>
          </a:xfrm>
          <a:prstGeom prst="cube">
            <a:avLst>
              <a:gd fmla="val 25000" name="adj"/>
            </a:avLst>
          </a:prstGeom>
          <a:solidFill>
            <a:srgbClr val="FF186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ity Dark Theme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rity Dark Theme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